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8" r:id="rId4"/>
    <p:sldId id="275" r:id="rId5"/>
    <p:sldId id="273" r:id="rId6"/>
    <p:sldId id="271" r:id="rId7"/>
    <p:sldId id="283" r:id="rId8"/>
    <p:sldId id="284" r:id="rId9"/>
    <p:sldId id="285" r:id="rId10"/>
    <p:sldId id="286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674"/>
  </p:normalViewPr>
  <p:slideViewPr>
    <p:cSldViewPr snapToGrid="0" snapToObjects="1">
      <p:cViewPr>
        <p:scale>
          <a:sx n="82" d="100"/>
          <a:sy n="82" d="100"/>
        </p:scale>
        <p:origin x="1720" y="10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0E064-9FF5-434D-AD1F-5B37471B2110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B59BC-474D-6C4E-A05D-35583C951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AEB9-46C6-3C41-8921-EDEC9FF4199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3922-3AEE-E142-B11A-FF2E209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80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</a:t>
            </a:r>
            <a:r>
              <a:rPr lang="en-US" dirty="0" smtClean="0"/>
              <a:t>he online questionnaires make the evaluation easier for the partners, and ensure a very quick and effective analysis of the results. </a:t>
            </a:r>
            <a:r>
              <a:rPr lang="hu-HU" dirty="0" smtClean="0"/>
              <a:t>The </a:t>
            </a:r>
            <a:r>
              <a:rPr lang="en-US" dirty="0" smtClean="0"/>
              <a:t>valuation</a:t>
            </a:r>
            <a:r>
              <a:rPr lang="hu-HU" dirty="0" smtClean="0"/>
              <a:t> </a:t>
            </a:r>
            <a:r>
              <a:rPr lang="en-US" dirty="0" smtClean="0"/>
              <a:t>templates provide the evaluator relevant viewpoints decreasing the time needed to complete with a correct assessment. </a:t>
            </a:r>
          </a:p>
          <a:p>
            <a:r>
              <a:rPr lang="en-US" dirty="0" smtClean="0"/>
              <a:t>Using these tools provided by the P2 partner the consortium has effective support for controlling continuously the project processes and the results and as a</a:t>
            </a:r>
          </a:p>
          <a:p>
            <a:r>
              <a:rPr lang="en-US" dirty="0" smtClean="0"/>
              <a:t>consequence the numbers of the evaluation need not be limited, the evaluation can be driven by the effort to reach the best quality of the products.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6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Rapid and easy to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Can be </a:t>
            </a:r>
            <a:r>
              <a:rPr lang="hu-HU" sz="2000" dirty="0" err="1" smtClean="0"/>
              <a:t>easy</a:t>
            </a:r>
            <a:r>
              <a:rPr lang="hu-HU" sz="2000" dirty="0" smtClean="0"/>
              <a:t> </a:t>
            </a:r>
            <a:r>
              <a:rPr lang="en-GB" sz="2000" dirty="0" smtClean="0"/>
              <a:t>adapted/ personalised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does not requires much time to be complete</a:t>
            </a:r>
            <a:r>
              <a:rPr lang="hu-HU" sz="2000" dirty="0" smtClean="0"/>
              <a:t>d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information can be recorded, as it is written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information may be easily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process</a:t>
            </a:r>
            <a:r>
              <a:rPr lang="en-GB" sz="2000" dirty="0" smtClean="0"/>
              <a:t>, as questions usually are not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Allow for combination of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y</a:t>
            </a:r>
            <a:r>
              <a:rPr lang="en-GB" sz="2000" dirty="0" err="1" smtClean="0"/>
              <a:t>es</a:t>
            </a:r>
            <a:r>
              <a:rPr lang="en-GB" sz="2000" dirty="0" smtClean="0"/>
              <a:t>/no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Open questions</a:t>
            </a:r>
            <a:r>
              <a:rPr lang="hu-HU" sz="2000" dirty="0" smtClean="0"/>
              <a:t> (free text input)</a:t>
            </a: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Ranking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Multiple choice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Mixture</a:t>
            </a:r>
            <a:r>
              <a:rPr lang="hu-HU" sz="2000" dirty="0" smtClean="0"/>
              <a:t> of </a:t>
            </a:r>
            <a:r>
              <a:rPr lang="hu-HU" sz="2000" dirty="0" err="1" smtClean="0"/>
              <a:t>above</a:t>
            </a:r>
            <a:endParaRPr lang="en-GB" sz="2000" dirty="0" smtClean="0"/>
          </a:p>
          <a:p>
            <a:endParaRPr lang="en-GB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4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All</a:t>
            </a:r>
            <a:r>
              <a:rPr lang="hu-HU" dirty="0" smtClean="0"/>
              <a:t> project </a:t>
            </a:r>
            <a:r>
              <a:rPr lang="hu-HU" dirty="0" err="1" smtClean="0"/>
              <a:t>documents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be </a:t>
            </a:r>
            <a:r>
              <a:rPr lang="hu-HU" dirty="0" err="1" smtClean="0"/>
              <a:t>collected</a:t>
            </a:r>
            <a:r>
              <a:rPr lang="hu-HU" dirty="0" smtClean="0"/>
              <a:t> and </a:t>
            </a:r>
            <a:r>
              <a:rPr lang="hu-HU" dirty="0" err="1" smtClean="0"/>
              <a:t>available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project </a:t>
            </a:r>
            <a:r>
              <a:rPr lang="hu-HU" baseline="0" dirty="0" err="1" smtClean="0"/>
              <a:t>portal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3922-3AEE-E142-B11A-FF2E209451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F53A-A875-4F49-B80D-B7AF1EFA877D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A529-33B8-0446-A9ED-363236065105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322C-F154-1144-B219-99939C321831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2EE-18B8-8D42-B8E7-E6D223AE2BBB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997C-14CC-054D-B0D1-1CE9AC3C9355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3AB7-A5FF-9B46-84B9-45B58A056F02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714E-6039-094C-8819-52F540357AAF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4E8D-EB3C-5B4B-BC28-46E73181BC24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894E-ECBE-8143-9441-4359EAB5F2DA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0987-2875-F14B-9DE7-FE90469A0DD3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6952-F5B6-2D4D-841C-0A9BBD598467}" type="datetime1">
              <a:rPr lang="hu-HU" smtClean="0"/>
              <a:t>2017. 09. 11.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A563-76B6-B547-9962-E58F3FB96C90}" type="datetime1">
              <a:rPr lang="hu-HU" smtClean="0"/>
              <a:t>2017. 09. 11.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B714-A1B2-154B-8C3A-0E7F042ACFA2}" type="datetime1">
              <a:rPr lang="hu-HU" smtClean="0"/>
              <a:t>2017. 09. 11.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36DE-4F3E-DC4C-8D07-37FA4ECA7D1A}" type="datetime1">
              <a:rPr lang="hu-HU" smtClean="0"/>
              <a:t>2017. 09. 11.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FC5F-AD37-8F46-B559-7182C9D98F9E}" type="datetime1">
              <a:rPr lang="hu-HU" smtClean="0"/>
              <a:t>2017. 09. 11.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8632-9FD8-8C47-A2C0-C88AD6ABA751}" type="datetime1">
              <a:rPr lang="hu-HU" smtClean="0"/>
              <a:t>2017. 09. 11.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6CE8-39DE-2348-A714-87A84683A899}" type="datetime1">
              <a:rPr lang="hu-HU" smtClean="0"/>
              <a:t>2017. 09. 11.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05B845-2558-0F4D-AEB6-C1B46B03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786" y="4467828"/>
            <a:ext cx="7766936" cy="105524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700" b="1" dirty="0" smtClean="0"/>
              <a:t/>
            </a:r>
            <a:br>
              <a:rPr lang="hu-HU" sz="6700" b="1" dirty="0" smtClean="0"/>
            </a:br>
            <a:r>
              <a:rPr lang="hu-HU" sz="6700" b="1" dirty="0"/>
              <a:t/>
            </a:r>
            <a:br>
              <a:rPr lang="hu-HU" sz="6700" b="1" dirty="0"/>
            </a:br>
            <a:r>
              <a:rPr lang="hu-HU" sz="6700" b="1" dirty="0" err="1" smtClean="0"/>
              <a:t>Quality</a:t>
            </a:r>
            <a:r>
              <a:rPr lang="hu-HU" sz="6700" b="1" dirty="0" smtClean="0"/>
              <a:t> Management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Anita </a:t>
            </a:r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Téringer</a:t>
            </a:r>
            <a:r>
              <a:rPr lang="hu-HU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ITS Hungary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77" y="127325"/>
            <a:ext cx="4910351" cy="1185890"/>
          </a:xfrm>
          <a:prstGeom prst="rect">
            <a:avLst/>
          </a:prstGeom>
        </p:spPr>
      </p:pic>
      <p:pic>
        <p:nvPicPr>
          <p:cNvPr id="9" name="itstudy-uj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331" y="5872064"/>
            <a:ext cx="1566022" cy="7883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</a:t>
            </a:fld>
            <a:endParaRPr lang="en-US"/>
          </a:p>
        </p:txBody>
      </p:sp>
      <p:sp>
        <p:nvSpPr>
          <p:cNvPr id="4" name="Téglalap 3"/>
          <p:cNvSpPr/>
          <p:nvPr/>
        </p:nvSpPr>
        <p:spPr>
          <a:xfrm>
            <a:off x="4433102" y="1186404"/>
            <a:ext cx="438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Connecting VET Teachers to Agriculture  4.0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858465" y="1451561"/>
            <a:ext cx="3836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Erasmus+ 2017-1-HU01-KA202-035964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71" y="604136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10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381965" y="231494"/>
            <a:ext cx="907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Project </a:t>
            </a:r>
            <a:r>
              <a:rPr lang="hu-HU" sz="32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document</a:t>
            </a:r>
            <a:r>
              <a:rPr lang="hu-H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32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storage</a:t>
            </a:r>
            <a:endParaRPr lang="en-GB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4" y="1040756"/>
            <a:ext cx="11742791" cy="41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786" y="2381702"/>
            <a:ext cx="7766936" cy="22153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Thank you for your attention</a:t>
            </a:r>
            <a:r>
              <a:rPr lang="hu-HU" b="1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77" y="127325"/>
            <a:ext cx="4910351" cy="1185890"/>
          </a:xfrm>
          <a:prstGeom prst="rect">
            <a:avLst/>
          </a:prstGeom>
        </p:spPr>
      </p:pic>
      <p:pic>
        <p:nvPicPr>
          <p:cNvPr id="10" name="itstudy-uj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331" y="5872064"/>
            <a:ext cx="1566022" cy="7883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23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The </a:t>
            </a:r>
            <a:r>
              <a:rPr lang="hu-HU" b="1" dirty="0" err="1" smtClean="0"/>
              <a:t>aims</a:t>
            </a:r>
            <a:r>
              <a:rPr lang="hu-HU" b="1" dirty="0" smtClean="0"/>
              <a:t> of </a:t>
            </a:r>
            <a:r>
              <a:rPr lang="hu-HU" b="1" dirty="0" err="1" smtClean="0"/>
              <a:t>Quality</a:t>
            </a:r>
            <a:r>
              <a:rPr lang="hu-HU" b="1" dirty="0" smtClean="0"/>
              <a:t>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49036"/>
            <a:ext cx="10087121" cy="4492328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evaluate</a:t>
            </a:r>
            <a:r>
              <a:rPr lang="en-US" sz="2800" dirty="0"/>
              <a:t> the quality of results and the effectiveness of the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/>
              <a:t>products in a continuous process</a:t>
            </a:r>
            <a:r>
              <a:rPr lang="hu-HU" sz="2800" dirty="0"/>
              <a:t> </a:t>
            </a:r>
            <a:r>
              <a:rPr lang="en-US" sz="2800" dirty="0"/>
              <a:t>during the whole life of the project </a:t>
            </a:r>
            <a:endParaRPr lang="hu-HU" sz="2800" dirty="0" smtClean="0"/>
          </a:p>
          <a:p>
            <a:r>
              <a:rPr lang="en-US" sz="2800" b="1" dirty="0" err="1" smtClean="0"/>
              <a:t>facilitat</a:t>
            </a:r>
            <a:r>
              <a:rPr lang="hu-HU" sz="2800" b="1" dirty="0" smtClean="0"/>
              <a:t>e</a:t>
            </a:r>
            <a:r>
              <a:rPr lang="en-US" sz="2800" dirty="0" smtClean="0"/>
              <a:t> </a:t>
            </a:r>
            <a:r>
              <a:rPr lang="en-US" sz="2800" dirty="0"/>
              <a:t>criticism and </a:t>
            </a:r>
            <a:r>
              <a:rPr lang="en-US" sz="2800" b="1" dirty="0"/>
              <a:t>communication</a:t>
            </a:r>
            <a:r>
              <a:rPr lang="en-US" sz="2800" dirty="0"/>
              <a:t> among partners (internal evaluation) </a:t>
            </a:r>
            <a:r>
              <a:rPr lang="en-GB" sz="2800" dirty="0" smtClean="0"/>
              <a:t>4 partner meetings</a:t>
            </a:r>
          </a:p>
          <a:p>
            <a:r>
              <a:rPr lang="en-US" sz="2800" b="1" dirty="0" err="1" smtClean="0"/>
              <a:t>ensur</a:t>
            </a:r>
            <a:r>
              <a:rPr lang="hu-HU" sz="2800" b="1" dirty="0" smtClean="0"/>
              <a:t>e</a:t>
            </a:r>
            <a:r>
              <a:rPr lang="en-US" sz="2800" dirty="0" smtClean="0"/>
              <a:t> </a:t>
            </a:r>
            <a:r>
              <a:rPr lang="en-US" sz="2800" dirty="0"/>
              <a:t>that products meet the aims of the project, as expressed in the application </a:t>
            </a:r>
            <a:r>
              <a:rPr lang="en-US" sz="2800" dirty="0" smtClean="0"/>
              <a:t>form</a:t>
            </a:r>
            <a:endParaRPr lang="hu-HU" sz="2800" dirty="0" smtClean="0"/>
          </a:p>
          <a:p>
            <a:endParaRPr lang="hu-HU" sz="2800" dirty="0"/>
          </a:p>
          <a:p>
            <a:pPr marL="0" indent="0" algn="ctr">
              <a:buNone/>
            </a:pPr>
            <a:r>
              <a:rPr lang="hu-HU" sz="2800" dirty="0" err="1" smtClean="0"/>
              <a:t>Responsible</a:t>
            </a:r>
            <a:r>
              <a:rPr lang="hu-HU" sz="2800" dirty="0" smtClean="0"/>
              <a:t> partner – P2 -  </a:t>
            </a:r>
            <a:r>
              <a:rPr lang="hu-HU" sz="2800" dirty="0" err="1" smtClean="0"/>
              <a:t>ITStudy</a:t>
            </a:r>
            <a:endParaRPr lang="hu-HU" sz="2800" dirty="0" smtClean="0"/>
          </a:p>
          <a:p>
            <a:pPr marL="0" indent="0" algn="ctr">
              <a:buNone/>
            </a:pPr>
            <a:r>
              <a:rPr lang="hu-HU" sz="2800" dirty="0" err="1"/>
              <a:t>b</a:t>
            </a:r>
            <a:r>
              <a:rPr lang="hu-HU" sz="2800" dirty="0" err="1" smtClean="0"/>
              <a:t>ut</a:t>
            </a:r>
            <a:r>
              <a:rPr lang="hu-HU" sz="2800" dirty="0" smtClean="0"/>
              <a:t> </a:t>
            </a:r>
            <a:r>
              <a:rPr lang="hu-HU" sz="2800" dirty="0" err="1" smtClean="0"/>
              <a:t>each</a:t>
            </a:r>
            <a:r>
              <a:rPr lang="hu-HU" sz="2800" dirty="0" smtClean="0"/>
              <a:t> </a:t>
            </a:r>
            <a:r>
              <a:rPr lang="en-US" sz="2800" dirty="0" smtClean="0"/>
              <a:t>partner is </a:t>
            </a:r>
            <a:r>
              <a:rPr lang="en-US" sz="2800" dirty="0"/>
              <a:t>actively </a:t>
            </a:r>
            <a:r>
              <a:rPr lang="en-US" sz="2800" dirty="0" smtClean="0"/>
              <a:t>involved</a:t>
            </a:r>
            <a:r>
              <a:rPr lang="hu-HU" sz="2800" dirty="0" smtClean="0"/>
              <a:t>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Activities of the partnership in the field of QM: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0847"/>
            <a:ext cx="8596668" cy="4530516"/>
          </a:xfrm>
        </p:spPr>
        <p:txBody>
          <a:bodyPr>
            <a:normAutofit fontScale="77500" lnSpcReduction="20000"/>
          </a:bodyPr>
          <a:lstStyle/>
          <a:p>
            <a:endParaRPr lang="hu-HU" sz="3200" dirty="0" smtClean="0"/>
          </a:p>
          <a:p>
            <a:r>
              <a:rPr lang="en-US" sz="3200" dirty="0" smtClean="0"/>
              <a:t>1</a:t>
            </a:r>
            <a:r>
              <a:rPr lang="en-US" sz="3200" dirty="0"/>
              <a:t>. </a:t>
            </a:r>
            <a:r>
              <a:rPr lang="hu-HU" sz="3200" dirty="0" smtClean="0"/>
              <a:t>I</a:t>
            </a:r>
            <a:r>
              <a:rPr lang="en-US" sz="3200" dirty="0" err="1" smtClean="0"/>
              <a:t>dentification</a:t>
            </a:r>
            <a:r>
              <a:rPr lang="en-US" sz="3200" dirty="0" smtClean="0"/>
              <a:t> </a:t>
            </a:r>
            <a:r>
              <a:rPr lang="hu-HU" sz="3200" dirty="0" smtClean="0"/>
              <a:t>of </a:t>
            </a:r>
            <a:r>
              <a:rPr lang="en-US" sz="3200" dirty="0" smtClean="0"/>
              <a:t>processes </a:t>
            </a:r>
            <a:r>
              <a:rPr lang="en-US" sz="3200" dirty="0"/>
              <a:t>needed for QMS and their application </a:t>
            </a:r>
          </a:p>
          <a:p>
            <a:r>
              <a:rPr lang="en-US" sz="3200" dirty="0"/>
              <a:t>2. </a:t>
            </a:r>
            <a:r>
              <a:rPr lang="hu-HU" sz="3200" dirty="0" smtClean="0"/>
              <a:t>P</a:t>
            </a:r>
            <a:r>
              <a:rPr lang="en-US" sz="3200" dirty="0" err="1" smtClean="0"/>
              <a:t>lanning</a:t>
            </a:r>
            <a:r>
              <a:rPr lang="en-US" sz="3200" dirty="0" smtClean="0"/>
              <a:t>  </a:t>
            </a:r>
            <a:r>
              <a:rPr lang="en-US" sz="3200" dirty="0"/>
              <a:t>the sequence and interaction of these processes</a:t>
            </a:r>
          </a:p>
          <a:p>
            <a:r>
              <a:rPr lang="en-US" sz="3200" dirty="0"/>
              <a:t>3. </a:t>
            </a:r>
            <a:r>
              <a:rPr lang="hu-HU" sz="3200" dirty="0" smtClean="0"/>
              <a:t>D</a:t>
            </a:r>
            <a:r>
              <a:rPr lang="en-US" sz="3200" dirty="0" err="1" smtClean="0"/>
              <a:t>efining</a:t>
            </a:r>
            <a:r>
              <a:rPr lang="en-US" sz="3200" dirty="0" smtClean="0"/>
              <a:t> </a:t>
            </a:r>
            <a:r>
              <a:rPr lang="en-US" sz="3200" dirty="0"/>
              <a:t>the criteria and methods to ensure both the operation and control of these processes are effective</a:t>
            </a:r>
          </a:p>
          <a:p>
            <a:r>
              <a:rPr lang="en-US" sz="3200" dirty="0"/>
              <a:t>4. </a:t>
            </a:r>
            <a:r>
              <a:rPr lang="hu-HU" sz="3200" dirty="0" smtClean="0"/>
              <a:t>E</a:t>
            </a:r>
            <a:r>
              <a:rPr lang="en-US" sz="3200" dirty="0" err="1" smtClean="0"/>
              <a:t>nsuring</a:t>
            </a:r>
            <a:r>
              <a:rPr lang="en-US" sz="3200" dirty="0" smtClean="0"/>
              <a:t> </a:t>
            </a:r>
            <a:r>
              <a:rPr lang="en-US" sz="3200" dirty="0"/>
              <a:t>the availability of resources and information to support and monitoring of these processes</a:t>
            </a:r>
          </a:p>
          <a:p>
            <a:r>
              <a:rPr lang="en-US" sz="3200" dirty="0"/>
              <a:t>5. </a:t>
            </a:r>
            <a:r>
              <a:rPr lang="hu-HU" sz="3200" dirty="0" smtClean="0"/>
              <a:t>M</a:t>
            </a:r>
            <a:r>
              <a:rPr lang="en-US" sz="3200" dirty="0" err="1" smtClean="0"/>
              <a:t>onitoring</a:t>
            </a:r>
            <a:r>
              <a:rPr lang="en-US" sz="3200" dirty="0"/>
              <a:t>, measuring </a:t>
            </a:r>
            <a:r>
              <a:rPr lang="en-US" sz="3200" dirty="0" smtClean="0"/>
              <a:t>an</a:t>
            </a:r>
            <a:r>
              <a:rPr lang="hu-HU" sz="3200" dirty="0" smtClean="0"/>
              <a:t>d</a:t>
            </a:r>
            <a:r>
              <a:rPr lang="en-US" sz="3200" dirty="0" smtClean="0"/>
              <a:t> </a:t>
            </a:r>
            <a:r>
              <a:rPr lang="en-US" sz="3200"/>
              <a:t>analyzing </a:t>
            </a:r>
            <a:r>
              <a:rPr lang="en-US" sz="3200" smtClean="0"/>
              <a:t>processes</a:t>
            </a:r>
            <a:endParaRPr lang="en-US" sz="3200" dirty="0"/>
          </a:p>
          <a:p>
            <a:r>
              <a:rPr lang="en-US" sz="3200" dirty="0"/>
              <a:t>6. </a:t>
            </a:r>
            <a:r>
              <a:rPr lang="hu-HU" sz="3200" dirty="0" smtClean="0"/>
              <a:t>I</a:t>
            </a:r>
            <a:r>
              <a:rPr lang="en-US" sz="3200" dirty="0" err="1" smtClean="0"/>
              <a:t>mplementing</a:t>
            </a:r>
            <a:r>
              <a:rPr lang="en-US" sz="3200" dirty="0" smtClean="0"/>
              <a:t> </a:t>
            </a:r>
            <a:r>
              <a:rPr lang="en-US" sz="3200" dirty="0"/>
              <a:t>actions necessary to </a:t>
            </a:r>
            <a:r>
              <a:rPr lang="en-US" sz="3200" dirty="0" smtClean="0"/>
              <a:t>achieve </a:t>
            </a:r>
            <a:r>
              <a:rPr lang="en-US" sz="3200" dirty="0"/>
              <a:t>planned results and continual improvement of these processes.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Evaluation</a:t>
            </a:r>
            <a:r>
              <a:rPr lang="hu-HU" b="1" dirty="0" smtClean="0"/>
              <a:t> </a:t>
            </a:r>
            <a:r>
              <a:rPr lang="hu-HU" b="1" dirty="0" err="1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49150"/>
            <a:ext cx="8596668" cy="4760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To ensure </a:t>
            </a:r>
            <a:r>
              <a:rPr lang="en-US" sz="2400" dirty="0" smtClean="0"/>
              <a:t>successful </a:t>
            </a:r>
            <a:r>
              <a:rPr lang="en-US" sz="2400" dirty="0"/>
              <a:t>development strategy we will use PDCA (Plan, Do, </a:t>
            </a:r>
            <a:r>
              <a:rPr lang="en-US" sz="2400" dirty="0" smtClean="0"/>
              <a:t>C</a:t>
            </a:r>
            <a:r>
              <a:rPr lang="hu-HU" sz="2400" dirty="0" err="1" smtClean="0"/>
              <a:t>heck</a:t>
            </a:r>
            <a:r>
              <a:rPr lang="en-US" sz="2400" dirty="0" smtClean="0"/>
              <a:t>, </a:t>
            </a:r>
            <a:r>
              <a:rPr lang="en-US" sz="2400" dirty="0"/>
              <a:t>Act) methods. Following QMS, every </a:t>
            </a:r>
            <a:r>
              <a:rPr lang="en-US" sz="2400" dirty="0" smtClean="0"/>
              <a:t>product</a:t>
            </a:r>
            <a:r>
              <a:rPr lang="hu-HU" sz="2400" dirty="0" smtClean="0"/>
              <a:t> and </a:t>
            </a:r>
            <a:r>
              <a:rPr lang="hu-HU" sz="2400" dirty="0" err="1" smtClean="0"/>
              <a:t>event</a:t>
            </a:r>
            <a:r>
              <a:rPr lang="hu-HU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project will be controlled, verified and validated. The evaluation process will be </a:t>
            </a:r>
            <a:r>
              <a:rPr lang="en-US" sz="2400" dirty="0" smtClean="0"/>
              <a:t>supported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: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b="1" dirty="0"/>
              <a:t>Project Quality Management Handbook </a:t>
            </a:r>
            <a:r>
              <a:rPr lang="en-US" sz="2400" dirty="0"/>
              <a:t>(elaborated by the P2 and the coordinator) will include the rules of the communication, the documentation and reporting, monitoring and evaluation. </a:t>
            </a:r>
            <a:r>
              <a:rPr lang="hu-HU" sz="2400" dirty="0" smtClean="0"/>
              <a:t>(</a:t>
            </a:r>
            <a:r>
              <a:rPr lang="hu-HU" sz="2400" dirty="0" err="1" smtClean="0"/>
              <a:t>deadline</a:t>
            </a:r>
            <a:r>
              <a:rPr lang="hu-HU" sz="2400" dirty="0" smtClean="0"/>
              <a:t>: 31-10-2017)</a:t>
            </a:r>
            <a:endParaRPr lang="hu-HU" sz="2400" dirty="0"/>
          </a:p>
          <a:p>
            <a:r>
              <a:rPr lang="en-US" sz="2400" dirty="0"/>
              <a:t>(ii) </a:t>
            </a:r>
            <a:r>
              <a:rPr lang="hu-HU" sz="2400" b="1" dirty="0"/>
              <a:t>O</a:t>
            </a:r>
            <a:r>
              <a:rPr lang="en-US" sz="2400" b="1" dirty="0" err="1" smtClean="0"/>
              <a:t>nline</a:t>
            </a:r>
            <a:r>
              <a:rPr lang="en-US" sz="2400" b="1" dirty="0" smtClean="0"/>
              <a:t> </a:t>
            </a:r>
            <a:r>
              <a:rPr lang="en-US" sz="2400" b="1" dirty="0"/>
              <a:t>evaluation tools </a:t>
            </a:r>
            <a:r>
              <a:rPr lang="en-US" sz="2400" dirty="0"/>
              <a:t>implemented on the collaboration </a:t>
            </a:r>
            <a:r>
              <a:rPr lang="en-US" sz="2400" dirty="0" smtClean="0"/>
              <a:t>platform</a:t>
            </a:r>
            <a:r>
              <a:rPr lang="hu-HU" sz="2400" dirty="0" smtClean="0"/>
              <a:t> (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first</a:t>
            </a:r>
            <a:r>
              <a:rPr lang="hu-HU" sz="2400" dirty="0" smtClean="0"/>
              <a:t> </a:t>
            </a:r>
            <a:r>
              <a:rPr lang="hu-HU" sz="2400" dirty="0" err="1" smtClean="0"/>
              <a:t>one</a:t>
            </a:r>
            <a:r>
              <a:rPr lang="hu-HU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now </a:t>
            </a:r>
            <a:r>
              <a:rPr lang="en-US" sz="2400" dirty="0" smtClean="0"/>
              <a:t>available</a:t>
            </a:r>
            <a:r>
              <a:rPr lang="hu-HU" sz="2400" dirty="0" smtClean="0"/>
              <a:t>!)</a:t>
            </a:r>
            <a:endParaRPr lang="en-US" sz="2400" dirty="0"/>
          </a:p>
          <a:p>
            <a:r>
              <a:rPr lang="hu-HU" sz="2400" dirty="0"/>
              <a:t>(</a:t>
            </a:r>
            <a:r>
              <a:rPr lang="hu-HU" sz="2400" dirty="0" err="1" smtClean="0"/>
              <a:t>iii</a:t>
            </a:r>
            <a:r>
              <a:rPr lang="hu-HU" sz="2400" dirty="0" smtClean="0"/>
              <a:t>) </a:t>
            </a:r>
            <a:r>
              <a:rPr lang="hu-HU" sz="2400" dirty="0"/>
              <a:t>U</a:t>
            </a:r>
            <a:r>
              <a:rPr lang="en-US" sz="2400" dirty="0" smtClean="0"/>
              <a:t>sing </a:t>
            </a:r>
            <a:r>
              <a:rPr lang="en-US" sz="2400" dirty="0"/>
              <a:t>special </a:t>
            </a:r>
            <a:r>
              <a:rPr lang="en-US" sz="2400" b="1" dirty="0" smtClean="0"/>
              <a:t>e</a:t>
            </a:r>
            <a:r>
              <a:rPr lang="hu-HU" sz="2400" b="1" dirty="0" smtClean="0"/>
              <a:t>v</a:t>
            </a:r>
            <a:r>
              <a:rPr lang="en-US" sz="2400" b="1" dirty="0" err="1" smtClean="0"/>
              <a:t>aluation</a:t>
            </a:r>
            <a:r>
              <a:rPr lang="en-US" sz="2400" b="1" dirty="0" smtClean="0"/>
              <a:t> templates</a:t>
            </a:r>
            <a:r>
              <a:rPr lang="hu-HU" sz="2400" b="1" dirty="0" smtClean="0"/>
              <a:t> </a:t>
            </a:r>
            <a:r>
              <a:rPr lang="hu-HU" sz="2400" dirty="0"/>
              <a:t>(31-10-2017)</a:t>
            </a:r>
          </a:p>
          <a:p>
            <a:endParaRPr lang="hu-H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QM </a:t>
            </a:r>
            <a:r>
              <a:rPr lang="hu-HU" b="1" dirty="0" err="1" smtClean="0"/>
              <a:t>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33573"/>
            <a:ext cx="8756032" cy="44100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Ongoing monitoring activities </a:t>
            </a:r>
            <a:r>
              <a:rPr lang="hu-HU" sz="2800" dirty="0"/>
              <a:t>- </a:t>
            </a:r>
            <a:r>
              <a:rPr lang="en-US" sz="2800" dirty="0"/>
              <a:t>by all partner</a:t>
            </a:r>
            <a:r>
              <a:rPr lang="hu-HU" sz="2800" dirty="0" smtClean="0"/>
              <a:t>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Ongoing </a:t>
            </a:r>
            <a:r>
              <a:rPr lang="en-US" sz="2800" dirty="0"/>
              <a:t>financial controlling </a:t>
            </a:r>
            <a:r>
              <a:rPr lang="hu-HU" sz="2800" dirty="0"/>
              <a:t>(</a:t>
            </a:r>
            <a:r>
              <a:rPr lang="en-US" sz="2800" dirty="0"/>
              <a:t>financial reports</a:t>
            </a:r>
            <a:r>
              <a:rPr lang="hu-HU" sz="2800" dirty="0"/>
              <a:t>)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Monitoring activities regarding the completion of single </a:t>
            </a:r>
            <a:r>
              <a:rPr lang="hu-HU" sz="2800" dirty="0" err="1"/>
              <a:t>outputs</a:t>
            </a:r>
            <a:r>
              <a:rPr lang="en-US" sz="2800" dirty="0"/>
              <a:t>: final check and approval of results by the coordinator and the respective </a:t>
            </a:r>
            <a:r>
              <a:rPr lang="hu-HU" sz="2800" dirty="0"/>
              <a:t>output</a:t>
            </a:r>
            <a:r>
              <a:rPr lang="en-US" sz="2800" dirty="0"/>
              <a:t> </a:t>
            </a:r>
            <a:r>
              <a:rPr lang="en-US" sz="2800" dirty="0" smtClean="0"/>
              <a:t>leaders</a:t>
            </a:r>
            <a:endParaRPr lang="hu-HU" sz="2800" dirty="0" smtClean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sym typeface="Wingdings" pitchFamily="2" charset="2"/>
              </a:rPr>
              <a:t>Each </a:t>
            </a:r>
            <a:r>
              <a:rPr lang="en-GB" sz="2800" dirty="0">
                <a:sym typeface="Wingdings" pitchFamily="2" charset="2"/>
              </a:rPr>
              <a:t>partner should complete quality/evaluation tools design by Quality leader. </a:t>
            </a:r>
            <a:endParaRPr lang="en-GB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85" y="389691"/>
            <a:ext cx="8999100" cy="640466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Evaluation</a:t>
            </a:r>
            <a:r>
              <a:rPr lang="hu-HU" b="1" dirty="0" smtClean="0"/>
              <a:t> </a:t>
            </a:r>
            <a:r>
              <a:rPr lang="hu-HU" b="1" dirty="0" err="1" smtClean="0"/>
              <a:t>reports</a:t>
            </a:r>
            <a:endParaRPr lang="en-US" b="1" dirty="0">
              <a:solidFill>
                <a:srgbClr val="E77F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6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636608" y="1296365"/>
            <a:ext cx="90745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transnational meetings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pilot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trainings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multiplier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events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report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intellectual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outputs</a:t>
            </a: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pilot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trainings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report on processes &amp; products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interim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f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reports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85" y="389691"/>
            <a:ext cx="8999100" cy="640466"/>
          </a:xfrm>
        </p:spPr>
        <p:txBody>
          <a:bodyPr>
            <a:normAutofit/>
          </a:bodyPr>
          <a:lstStyle/>
          <a:p>
            <a:r>
              <a:rPr lang="hu-HU" b="1" dirty="0"/>
              <a:t>B</a:t>
            </a:r>
            <a:r>
              <a:rPr lang="en-US" b="1" dirty="0" err="1" smtClean="0"/>
              <a:t>enefits</a:t>
            </a:r>
            <a:r>
              <a:rPr lang="en-US" b="1" dirty="0" smtClean="0"/>
              <a:t> </a:t>
            </a:r>
            <a:r>
              <a:rPr lang="en-US" b="1" dirty="0"/>
              <a:t>of online questionnaires</a:t>
            </a:r>
            <a:endParaRPr lang="en-US" b="1" dirty="0">
              <a:solidFill>
                <a:srgbClr val="E77F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7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55585" y="1215341"/>
            <a:ext cx="90745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Simple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editing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compilation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ersonali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Fast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filling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ecord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able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ombination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 can easily be summed up as a report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8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381965" y="231494"/>
            <a:ext cx="907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Online </a:t>
            </a:r>
            <a:r>
              <a:rPr lang="hu-HU" sz="32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Evaluation</a:t>
            </a:r>
            <a:r>
              <a:rPr lang="hu-HU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en-GB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11573" y="1013043"/>
            <a:ext cx="9448018" cy="5862324"/>
            <a:chOff x="11573" y="862568"/>
            <a:chExt cx="9448018" cy="5862324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3" y="862568"/>
              <a:ext cx="9448017" cy="5862324"/>
            </a:xfrm>
            <a:prstGeom prst="rect">
              <a:avLst/>
            </a:prstGeom>
          </p:spPr>
        </p:pic>
        <p:sp>
          <p:nvSpPr>
            <p:cNvPr id="4" name="Téglalap 3"/>
            <p:cNvSpPr/>
            <p:nvPr/>
          </p:nvSpPr>
          <p:spPr>
            <a:xfrm>
              <a:off x="23155" y="865587"/>
              <a:ext cx="9436436" cy="89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155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845-2558-0F4D-AEB6-C1B46B03C5E3}" type="slidenum">
              <a:rPr lang="en-US" smtClean="0"/>
              <a:t>9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381965" y="231494"/>
            <a:ext cx="907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Online </a:t>
            </a:r>
            <a:r>
              <a:rPr lang="hu-HU" sz="32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Communication</a:t>
            </a:r>
            <a:r>
              <a:rPr lang="hu-HU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hu-HU" sz="32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Portal</a:t>
            </a:r>
            <a:r>
              <a:rPr lang="hu-HU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Forum</a:t>
            </a:r>
            <a:endParaRPr lang="en-GB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" y="907878"/>
            <a:ext cx="10058400" cy="44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919</TotalTime>
  <Words>585</Words>
  <Application>Microsoft Macintosh PowerPoint</Application>
  <PresentationFormat>Widescreen</PresentationFormat>
  <Paragraphs>83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Wingdings 3</vt:lpstr>
      <vt:lpstr>Facet</vt:lpstr>
      <vt:lpstr>  Quality Management  Anita Téringer– ITS Hungary </vt:lpstr>
      <vt:lpstr>The aims of Quality Management</vt:lpstr>
      <vt:lpstr>Activities of the partnership in the field of QM:</vt:lpstr>
      <vt:lpstr>Evaluation methods</vt:lpstr>
      <vt:lpstr>QM activities</vt:lpstr>
      <vt:lpstr>Evaluation reports</vt:lpstr>
      <vt:lpstr>Benefits of online questionnaires</vt:lpstr>
      <vt:lpstr>PowerPoint Presentation</vt:lpstr>
      <vt:lpstr>PowerPoint Presentation</vt:lpstr>
      <vt:lpstr>PowerPoint Presentation</vt:lpstr>
      <vt:lpstr>Thank you for your attention! 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O3 – Syllabus and learning content for AgriTeach 4.0</dc:title>
  <dc:creator>Zsolt Lengyel</dc:creator>
  <cp:lastModifiedBy>Zsolt Lengyel</cp:lastModifiedBy>
  <cp:revision>134</cp:revision>
  <dcterms:created xsi:type="dcterms:W3CDTF">2017-09-06T07:55:28Z</dcterms:created>
  <dcterms:modified xsi:type="dcterms:W3CDTF">2017-09-11T05:59:53Z</dcterms:modified>
</cp:coreProperties>
</file>