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3" r:id="rId5"/>
    <p:sldId id="264" r:id="rId6"/>
    <p:sldId id="265" r:id="rId7"/>
    <p:sldId id="269" r:id="rId8"/>
    <p:sldId id="268" r:id="rId9"/>
    <p:sldId id="258" r:id="rId10"/>
    <p:sldId id="267" r:id="rId11"/>
    <p:sldId id="266" r:id="rId12"/>
    <p:sldId id="259" r:id="rId13"/>
    <p:sldId id="270" r:id="rId14"/>
    <p:sldId id="260" r:id="rId15"/>
    <p:sldId id="271" r:id="rId16"/>
    <p:sldId id="272" r:id="rId17"/>
    <p:sldId id="273" r:id="rId18"/>
    <p:sldId id="274" r:id="rId19"/>
    <p:sldId id="276" r:id="rId20"/>
    <p:sldId id="275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1070-7C0D-4D9D-A62E-F874108B4AFE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A1AE-0E23-4600-9E0B-E8CA619C00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683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1070-7C0D-4D9D-A62E-F874108B4AFE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A1AE-0E23-4600-9E0B-E8CA619C00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1995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1070-7C0D-4D9D-A62E-F874108B4AFE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A1AE-0E23-4600-9E0B-E8CA619C00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687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1070-7C0D-4D9D-A62E-F874108B4AFE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A1AE-0E23-4600-9E0B-E8CA619C00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207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1070-7C0D-4D9D-A62E-F874108B4AFE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A1AE-0E23-4600-9E0B-E8CA619C00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518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1070-7C0D-4D9D-A62E-F874108B4AFE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A1AE-0E23-4600-9E0B-E8CA619C00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960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1070-7C0D-4D9D-A62E-F874108B4AFE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A1AE-0E23-4600-9E0B-E8CA619C00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018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1070-7C0D-4D9D-A62E-F874108B4AFE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A1AE-0E23-4600-9E0B-E8CA619C00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881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1070-7C0D-4D9D-A62E-F874108B4AFE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A1AE-0E23-4600-9E0B-E8CA619C00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008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1070-7C0D-4D9D-A62E-F874108B4AFE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A1AE-0E23-4600-9E0B-E8CA619C00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96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1070-7C0D-4D9D-A62E-F874108B4AFE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2A1AE-0E23-4600-9E0B-E8CA619C00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634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51070-7C0D-4D9D-A62E-F874108B4AFE}" type="datetimeFigureOut">
              <a:rPr lang="hu-HU" smtClean="0"/>
              <a:t>2019. 04. 18.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2A1AE-0E23-4600-9E0B-E8CA619C00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559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.agriteach.hu/mod/book/view.php?id=92&amp;chapterid=942" TargetMode="External"/><Relationship Id="rId2" Type="http://schemas.openxmlformats.org/officeDocument/2006/relationships/hyperlink" Target="http://moodle.agriteach.hu/mod/book/view.php?id=58&amp;chapterid=176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irrisat-cloud.appspot.com/ap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hyperlink" Target="http://moodle.agriteach.hu/mod/book/view.php?id=91&amp;chapterid=305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martbear.com/blog/test-and-monitor/understanding-soap-and-rest-basic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oodle.agriteach.hu/mod/book/view.php?id=58&amp;chapterid=17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esnovelo.nebih.gov.hu/EngedelykeresoService/EngedelyService.svc?singlewsdl" TargetMode="External"/><Relationship Id="rId2" Type="http://schemas.openxmlformats.org/officeDocument/2006/relationships/hyperlink" Target="https://novenyvedoszer.nebih.gov.hu/EngedelykeresoService/EngedelyService.svc?singlewsd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454919"/>
            <a:ext cx="7992888" cy="147002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Interoperabilitás</a:t>
            </a:r>
            <a:br>
              <a:rPr lang="hu-HU" dirty="0" smtClean="0"/>
            </a:br>
            <a:r>
              <a:rPr lang="hu-HU" sz="2000" dirty="0">
                <a:hlinkClick r:id="rId2"/>
              </a:rPr>
              <a:t>http://moodle.agriteach.hu/mod/book/view.php?id=58&amp;chapterid=176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dirty="0" smtClean="0"/>
              <a:t>- rendszerek együttműködése –</a:t>
            </a:r>
            <a:br>
              <a:rPr lang="hu-HU" dirty="0" smtClean="0"/>
            </a:br>
            <a:r>
              <a:rPr lang="hu-HU" dirty="0" smtClean="0"/>
              <a:t>az agrárinformáció menedzsmentben</a:t>
            </a:r>
            <a:br>
              <a:rPr lang="hu-HU" dirty="0" smtClean="0"/>
            </a:br>
            <a:endParaRPr lang="hu-HU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A Gazdálkodási Napló példáján keresztül</a:t>
            </a:r>
            <a:br>
              <a:rPr lang="hu-HU" dirty="0" smtClean="0"/>
            </a:br>
            <a:r>
              <a:rPr lang="hu-HU" sz="1900" dirty="0">
                <a:hlinkClick r:id="rId3"/>
              </a:rPr>
              <a:t>http://moodle.agriteach.hu/mod/book/view.php?id=92&amp;chapterid=942</a:t>
            </a:r>
            <a:endParaRPr lang="hu-HU" dirty="0" smtClean="0"/>
          </a:p>
          <a:p>
            <a:r>
              <a:rPr lang="hu-HU" dirty="0" smtClean="0"/>
              <a:t>Dr. Papócsi László Gábor</a:t>
            </a:r>
          </a:p>
          <a:p>
            <a:r>
              <a:rPr lang="hu-HU" dirty="0" smtClean="0"/>
              <a:t>2019. Gödöllő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49202"/>
            <a:ext cx="2750111" cy="664174"/>
          </a:xfrm>
          <a:prstGeom prst="rect">
            <a:avLst/>
          </a:prstGeom>
        </p:spPr>
      </p:pic>
      <p:pic>
        <p:nvPicPr>
          <p:cNvPr id="5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5304"/>
            <a:ext cx="2258779" cy="6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Növényvédőszer adatbővítés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0368"/>
            <a:ext cx="9144000" cy="546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" y="6149202"/>
            <a:ext cx="2750111" cy="664174"/>
          </a:xfrm>
          <a:prstGeom prst="rect">
            <a:avLst/>
          </a:prstGeom>
        </p:spPr>
      </p:pic>
      <p:pic>
        <p:nvPicPr>
          <p:cNvPr id="7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5304"/>
            <a:ext cx="2258779" cy="6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Lejárt token miatt hiányzó adat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" y="1290462"/>
            <a:ext cx="9144000" cy="546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" y="6149202"/>
            <a:ext cx="2750111" cy="664174"/>
          </a:xfrm>
          <a:prstGeom prst="rect">
            <a:avLst/>
          </a:prstGeom>
        </p:spPr>
      </p:pic>
      <p:pic>
        <p:nvPicPr>
          <p:cNvPr id="6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5304"/>
            <a:ext cx="2258779" cy="6452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65532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31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dirty="0" smtClean="0"/>
              <a:t>3. REST API WS  </a:t>
            </a:r>
            <a:endParaRPr lang="hu-H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498" y="1196752"/>
            <a:ext cx="8229600" cy="4309939"/>
          </a:xfrm>
        </p:spPr>
        <p:txBody>
          <a:bodyPr/>
          <a:lstStyle/>
          <a:p>
            <a:r>
              <a:rPr lang="hu-HU" sz="2000" dirty="0" smtClean="0"/>
              <a:t>IRRISAT </a:t>
            </a:r>
            <a:r>
              <a:rPr lang="hu-HU" sz="2000" dirty="0" smtClean="0">
                <a:hlinkClick r:id="rId2"/>
              </a:rPr>
              <a:t>https://irrisat-cloud.appspot.com/api</a:t>
            </a:r>
            <a:endParaRPr lang="hu-HU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9" y="1700808"/>
            <a:ext cx="9017000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219" y="5445224"/>
            <a:ext cx="4323798" cy="47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92488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u-HU" dirty="0" smtClean="0"/>
              <a:t>$urlcontent=file_get_contents( $url );</a:t>
            </a:r>
          </a:p>
          <a:p>
            <a:pPr algn="r"/>
            <a:r>
              <a:rPr lang="hu-HU" dirty="0" smtClean="0"/>
              <a:t>	$result = json_decode( $urlcontent );</a:t>
            </a:r>
            <a:endParaRPr lang="hu-HU" dirty="0"/>
          </a:p>
        </p:txBody>
      </p:sp>
      <p:sp>
        <p:nvSpPr>
          <p:cNvPr id="5" name="Rectangle 4"/>
          <p:cNvSpPr/>
          <p:nvPr/>
        </p:nvSpPr>
        <p:spPr>
          <a:xfrm>
            <a:off x="26361" y="56222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hlinkClick r:id="rId5"/>
              </a:rPr>
              <a:t>http://moodle.agriteach.hu/mod/book/view.php?id=91&amp;chapterid=305</a:t>
            </a:r>
            <a:endParaRPr lang="hu-HU" sz="1600" dirty="0"/>
          </a:p>
        </p:txBody>
      </p:sp>
      <p:sp>
        <p:nvSpPr>
          <p:cNvPr id="6" name="AutoShape 2" descr="NDVI vegetÃ¡ciÃ³s inde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4" descr="NDVI vegetÃ¡ciÃ³s inde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6" descr="http://moodle.agriteach.hu/pluginfile.php/238/mod_book/chapter/305/ndvi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40" y="1885961"/>
            <a:ext cx="4523429" cy="317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9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" y="-252000"/>
            <a:ext cx="9324528" cy="35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9034"/>
            <a:ext cx="918051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2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4. Távoli adatbázis engedély</a:t>
            </a:r>
            <a:endParaRPr lang="hu-H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hu-HU" dirty="0" smtClean="0"/>
              <a:t>Biokontroll Kft</a:t>
            </a:r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60952"/>
            <a:ext cx="791845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" y="6149202"/>
            <a:ext cx="2750111" cy="664174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5304"/>
            <a:ext cx="2258779" cy="64520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48" y="1916832"/>
            <a:ext cx="7932100" cy="3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44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52" y="2204864"/>
            <a:ext cx="70485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34" y="4077072"/>
            <a:ext cx="7073900" cy="160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" y="6149202"/>
            <a:ext cx="2750111" cy="664174"/>
          </a:xfrm>
          <a:prstGeom prst="rect">
            <a:avLst/>
          </a:prstGeom>
        </p:spPr>
      </p:pic>
      <p:pic>
        <p:nvPicPr>
          <p:cNvPr id="8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5304"/>
            <a:ext cx="2258779" cy="645201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6927850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7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964488" cy="562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" y="6149202"/>
            <a:ext cx="2750111" cy="664174"/>
          </a:xfrm>
          <a:prstGeom prst="rect">
            <a:avLst/>
          </a:prstGeom>
        </p:spPr>
      </p:pic>
      <p:pic>
        <p:nvPicPr>
          <p:cNvPr id="8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5304"/>
            <a:ext cx="2258779" cy="6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Nagyon hiányzik: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Elektronikus (egységes szerkezetű –ld XSD) </a:t>
            </a:r>
            <a:br>
              <a:rPr lang="hu-HU" dirty="0" smtClean="0"/>
            </a:br>
            <a:r>
              <a:rPr lang="hu-HU" b="1" dirty="0" smtClean="0"/>
              <a:t>talajlabor mintavételi eredmény</a:t>
            </a:r>
          </a:p>
          <a:p>
            <a:r>
              <a:rPr lang="hu-HU" dirty="0" smtClean="0"/>
              <a:t>…ötletek, javaslatok (?)</a:t>
            </a:r>
          </a:p>
          <a:p>
            <a:endParaRPr lang="hu-H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" y="6149202"/>
            <a:ext cx="2750111" cy="664174"/>
          </a:xfrm>
          <a:prstGeom prst="rect">
            <a:avLst/>
          </a:prstGeom>
        </p:spPr>
      </p:pic>
      <p:pic>
        <p:nvPicPr>
          <p:cNvPr id="7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5304"/>
            <a:ext cx="2258779" cy="6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3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Hivatalos XML exportok</a:t>
            </a:r>
          </a:p>
          <a:p>
            <a:r>
              <a:rPr lang="hu-HU" dirty="0" smtClean="0"/>
              <a:t>Excel mentések (tanadó csop. is)</a:t>
            </a:r>
          </a:p>
          <a:p>
            <a:r>
              <a:rPr lang="hu-HU" dirty="0" smtClean="0"/>
              <a:t>Napló nyomtatása excelbe (is)</a:t>
            </a:r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" y="313953"/>
            <a:ext cx="42481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99" y="1052736"/>
            <a:ext cx="2016224" cy="361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311205" cy="773967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hu-HU" dirty="0" smtClean="0"/>
              <a:t>       Kimenetek (xml, xls)</a:t>
            </a:r>
            <a:endParaRPr lang="hu-HU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18903"/>
            <a:ext cx="17907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5" y="4774627"/>
            <a:ext cx="85915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8" y="5360268"/>
            <a:ext cx="87884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6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 konverziók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smtClean="0"/>
              <a:t>WGS </a:t>
            </a:r>
            <a:r>
              <a:rPr lang="hu-HU" dirty="0" smtClean="0"/>
              <a:t>&lt;-&gt; EOV konverzió (térkép)</a:t>
            </a:r>
          </a:p>
          <a:p>
            <a:r>
              <a:rPr lang="hu-HU" dirty="0" smtClean="0"/>
              <a:t>eK201xm -&gt; ÁNYK Nitrát 201x N1+NT8 fül konverzió (public/ek2anykn)</a:t>
            </a:r>
          </a:p>
          <a:p>
            <a:r>
              <a:rPr lang="hu-HU" dirty="0" smtClean="0"/>
              <a:t>Gázolaj ÁNYK P5 (földrészleti adatok) -&gt; CSV konverzió (goanykcsv)</a:t>
            </a:r>
          </a:p>
          <a:p>
            <a:r>
              <a:rPr lang="hu-HU" dirty="0" smtClean="0"/>
              <a:t>SFH kalkuláció haszn kódok alapján</a:t>
            </a:r>
          </a:p>
          <a:p>
            <a:r>
              <a:rPr lang="hu-HU" dirty="0" smtClean="0"/>
              <a:t>Levélminta címke nyomtatás, stb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" y="6149202"/>
            <a:ext cx="2750111" cy="664174"/>
          </a:xfrm>
          <a:prstGeom prst="rect">
            <a:avLst/>
          </a:prstGeom>
        </p:spPr>
      </p:pic>
      <p:pic>
        <p:nvPicPr>
          <p:cNvPr id="5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5304"/>
            <a:ext cx="2258779" cy="6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/>
          <a:lstStyle/>
          <a:p>
            <a:r>
              <a:rPr lang="hu-HU" b="1" dirty="0" smtClean="0"/>
              <a:t>Különféle szintek</a:t>
            </a:r>
            <a:endParaRPr lang="hu-H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398904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Fájl szint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SOAP WebService API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RESTful WS API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Távoli adatbázis kapcsolat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1800" dirty="0" smtClean="0">
                <a:hlinkClick r:id="rId2"/>
              </a:rPr>
              <a:t>https://smartbear.com/blog/test-and-monitor/understanding-soap-and-rest-basics/</a:t>
            </a:r>
            <a:endParaRPr lang="hu-HU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" y="6149202"/>
            <a:ext cx="2750111" cy="664174"/>
          </a:xfrm>
          <a:prstGeom prst="rect">
            <a:avLst/>
          </a:prstGeom>
        </p:spPr>
      </p:pic>
      <p:pic>
        <p:nvPicPr>
          <p:cNvPr id="5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5304"/>
            <a:ext cx="2258779" cy="6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Köszönöm (és/helyett): </a:t>
            </a:r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Beszéljük meg!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" y="6149202"/>
            <a:ext cx="2750111" cy="664174"/>
          </a:xfrm>
          <a:prstGeom prst="rect">
            <a:avLst/>
          </a:prstGeom>
        </p:spPr>
      </p:pic>
      <p:pic>
        <p:nvPicPr>
          <p:cNvPr id="7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5304"/>
            <a:ext cx="2258779" cy="6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8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1. Állományok – fájlok kezelése</a:t>
            </a:r>
            <a:endParaRPr lang="hu-H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Fájlok importja, exportja (csv,xls,shp,xml,kml)</a:t>
            </a:r>
          </a:p>
          <a:p>
            <a:endParaRPr lang="hu-HU" dirty="0"/>
          </a:p>
          <a:p>
            <a:r>
              <a:rPr lang="hu-HU" dirty="0" smtClean="0"/>
              <a:t>eKérelem betöltése – forrás: kincstár</a:t>
            </a:r>
          </a:p>
          <a:p>
            <a:r>
              <a:rPr lang="hu-HU" dirty="0" smtClean="0"/>
              <a:t>MePAR betöltés – forrás: mepar.hu</a:t>
            </a:r>
          </a:p>
          <a:p>
            <a:r>
              <a:rPr lang="hu-HU" dirty="0" smtClean="0"/>
              <a:t>ENAR betöltés – forrás: enar.hu</a:t>
            </a:r>
          </a:p>
          <a:p>
            <a:r>
              <a:rPr lang="hu-HU" dirty="0" smtClean="0"/>
              <a:t>SHAPE ZIP (1002163691)</a:t>
            </a:r>
          </a:p>
          <a:p>
            <a:r>
              <a:rPr lang="hu-HU" dirty="0" smtClean="0"/>
              <a:t>Talajminta, levélanalízis, stb</a:t>
            </a:r>
          </a:p>
          <a:p>
            <a:r>
              <a:rPr lang="hu-HU" dirty="0" smtClean="0"/>
              <a:t>DB-be mentés előtt áttekintő, megerősítő felület</a:t>
            </a:r>
          </a:p>
          <a:p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" y="6149202"/>
            <a:ext cx="2750111" cy="664174"/>
          </a:xfrm>
          <a:prstGeom prst="rect">
            <a:avLst/>
          </a:prstGeom>
        </p:spPr>
      </p:pic>
      <p:pic>
        <p:nvPicPr>
          <p:cNvPr id="5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5304"/>
            <a:ext cx="2258779" cy="6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E-Kérelem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>
                <a:hlinkClick r:id="rId2"/>
              </a:rPr>
              <a:t>http://moodle.agriteach.hu/mod/book/view.php?id=58&amp;chapterid=172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Módosítás előtt (05.15) és után eltérő formátum!</a:t>
            </a:r>
          </a:p>
          <a:p>
            <a:r>
              <a:rPr lang="hu-HU" dirty="0" smtClean="0"/>
              <a:t>Betölt vagy frissít (azonos blokkon belül azonos méretű tábla esetén)</a:t>
            </a:r>
          </a:p>
          <a:p>
            <a:r>
              <a:rPr lang="hu-HU" dirty="0" smtClean="0"/>
              <a:t>Utána szükséges  a növények, a blokkok és nitrátosság be/áttöltése.</a:t>
            </a:r>
          </a:p>
          <a:p>
            <a:r>
              <a:rPr lang="hu-HU" dirty="0" smtClean="0"/>
              <a:t>Mepar Ld külön </a:t>
            </a:r>
          </a:p>
          <a:p>
            <a:r>
              <a:rPr lang="hu-HU" dirty="0" smtClean="0"/>
              <a:t>Hasznkód nem elég, a növényt is generálni kell (adott esetben spec. fajta, megjegyzés,…)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" y="6149202"/>
            <a:ext cx="2750111" cy="664174"/>
          </a:xfrm>
          <a:prstGeom prst="rect">
            <a:avLst/>
          </a:prstGeom>
        </p:spPr>
      </p:pic>
      <p:pic>
        <p:nvPicPr>
          <p:cNvPr id="5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5304"/>
            <a:ext cx="2258779" cy="645201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412776"/>
            <a:ext cx="88138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9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MePAR Blokk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/mepari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1328142"/>
            <a:ext cx="5942573" cy="318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5" y="4581128"/>
            <a:ext cx="84486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4" y="5517232"/>
            <a:ext cx="49244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5304"/>
            <a:ext cx="2258779" cy="645201"/>
          </a:xfrm>
          <a:prstGeom prst="rect">
            <a:avLst/>
          </a:prstGeom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8" y="188640"/>
            <a:ext cx="8788400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8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ENAR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Ki is javítja a hiányzó kikerülést a szül. dátum és kiker kor hó számítása alapján, a betöltéskor</a:t>
            </a:r>
          </a:p>
          <a:p>
            <a:r>
              <a:rPr lang="hu-HU" dirty="0" smtClean="0"/>
              <a:t>Betöltés után fajta/korcsoportra GN14 kiszámítása</a:t>
            </a:r>
          </a:p>
          <a:p>
            <a:r>
              <a:rPr lang="hu-HU" dirty="0" smtClean="0"/>
              <a:t>Mentett ENAR kimutatás lista, nem aktuális fajták kiszűrése</a:t>
            </a:r>
          </a:p>
          <a:p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5" y="6149202"/>
            <a:ext cx="2750111" cy="664174"/>
          </a:xfrm>
          <a:prstGeom prst="rect">
            <a:avLst/>
          </a:prstGeom>
        </p:spPr>
      </p:pic>
      <p:pic>
        <p:nvPicPr>
          <p:cNvPr id="5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5304"/>
            <a:ext cx="2258779" cy="645201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8" y="1268760"/>
            <a:ext cx="87757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68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ENAR egyedlista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19225"/>
            <a:ext cx="88900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" y="6149202"/>
            <a:ext cx="2750111" cy="664174"/>
          </a:xfrm>
          <a:prstGeom prst="rect">
            <a:avLst/>
          </a:prstGeom>
        </p:spPr>
      </p:pic>
      <p:pic>
        <p:nvPicPr>
          <p:cNvPr id="6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5304"/>
            <a:ext cx="2258779" cy="6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GN14, fajta/korcsoportok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403350"/>
            <a:ext cx="8820150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" y="6149202"/>
            <a:ext cx="2750111" cy="664174"/>
          </a:xfrm>
          <a:prstGeom prst="rect">
            <a:avLst/>
          </a:prstGeom>
        </p:spPr>
      </p:pic>
      <p:pic>
        <p:nvPicPr>
          <p:cNvPr id="7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5304"/>
            <a:ext cx="2258779" cy="6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2. SOAP WebServic</a:t>
            </a:r>
            <a:endParaRPr lang="hu-H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NÉBIH Növényvédőszer</a:t>
            </a:r>
          </a:p>
          <a:p>
            <a:r>
              <a:rPr lang="hu-HU" dirty="0" smtClean="0"/>
              <a:t>NÉBIH Termésnövelő anyag</a:t>
            </a:r>
          </a:p>
          <a:p>
            <a:r>
              <a:rPr lang="hu-HU" dirty="0" smtClean="0"/>
              <a:t>Token</a:t>
            </a:r>
          </a:p>
          <a:p>
            <a:pPr lvl="1"/>
            <a:r>
              <a:rPr lang="hu-HU" sz="2400" dirty="0" smtClean="0">
                <a:hlinkClick r:id="rId2"/>
              </a:rPr>
              <a:t>https://novenyvedoszer.nebih.gov.hu/EngedelykeresoService/EngedelyService.svc?singlewsdl</a:t>
            </a:r>
            <a:endParaRPr lang="hu-HU" sz="2400" dirty="0" smtClean="0"/>
          </a:p>
          <a:p>
            <a:pPr lvl="1"/>
            <a:r>
              <a:rPr lang="hu-HU" sz="2400" dirty="0" smtClean="0">
                <a:hlinkClick r:id="rId3"/>
              </a:rPr>
              <a:t>https://termesnovelo.nebih.gov.hu/EngedelykeresoService/EngedelyService.svc?singlewsdl</a:t>
            </a:r>
            <a:endParaRPr lang="hu-HU" sz="2400" dirty="0" smtClean="0"/>
          </a:p>
          <a:p>
            <a:pPr marL="0" indent="0">
              <a:buNone/>
            </a:pPr>
            <a:endParaRPr lang="hu-HU" sz="1200" dirty="0" smtClean="0"/>
          </a:p>
          <a:p>
            <a:pPr marL="0" indent="0">
              <a:buNone/>
            </a:pPr>
            <a:r>
              <a:rPr lang="hu-HU" sz="1200" dirty="0" smtClean="0"/>
              <a:t>$client = new SoapClient("https://termesnovelo.nebih.gov.hu/EngedelykeresoService/EngedelyService.svc?singlewsdl");</a:t>
            </a:r>
          </a:p>
          <a:p>
            <a:pPr marL="0" indent="0">
              <a:buNone/>
            </a:pPr>
            <a:r>
              <a:rPr lang="hu-HU" sz="1200" dirty="0" smtClean="0"/>
              <a:t>$parameters = array("token" =&gt; „token");</a:t>
            </a:r>
          </a:p>
          <a:p>
            <a:pPr marL="0" indent="0">
              <a:buNone/>
            </a:pPr>
            <a:r>
              <a:rPr lang="hu-HU" sz="1200" dirty="0" smtClean="0"/>
              <a:t> $result = $client-&gt;GetTermesnoveloTipusList($parameters);</a:t>
            </a:r>
            <a:endParaRPr lang="hu-HU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" y="6149202"/>
            <a:ext cx="2750111" cy="664174"/>
          </a:xfrm>
          <a:prstGeom prst="rect">
            <a:avLst/>
          </a:prstGeom>
        </p:spPr>
      </p:pic>
      <p:pic>
        <p:nvPicPr>
          <p:cNvPr id="5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65304"/>
            <a:ext cx="2258779" cy="64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334</Words>
  <Application>Microsoft Office PowerPoint</Application>
  <PresentationFormat>On-screen Show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Interoperabilitás http://moodle.agriteach.hu/mod/book/view.php?id=58&amp;chapterid=176 - rendszerek együttműködése – az agrárinformáció menedzsmentben </vt:lpstr>
      <vt:lpstr>Különféle szintek</vt:lpstr>
      <vt:lpstr>1. Állományok – fájlok kezelése</vt:lpstr>
      <vt:lpstr>E-Kérelem http://moodle.agriteach.hu/mod/book/view.php?id=58&amp;chapterid=172</vt:lpstr>
      <vt:lpstr>MePAR Blokk</vt:lpstr>
      <vt:lpstr>ENAR</vt:lpstr>
      <vt:lpstr>ENAR egyedlista</vt:lpstr>
      <vt:lpstr>GN14, fajta/korcsoportok</vt:lpstr>
      <vt:lpstr>2. SOAP WebServic</vt:lpstr>
      <vt:lpstr>Növényvédőszer adatbővítés</vt:lpstr>
      <vt:lpstr>Lejárt token miatt hiányzó adat</vt:lpstr>
      <vt:lpstr>3. REST API WS  </vt:lpstr>
      <vt:lpstr>PowerPoint Presentation</vt:lpstr>
      <vt:lpstr>4. Távoli adatbázis engedély</vt:lpstr>
      <vt:lpstr>PowerPoint Presentation</vt:lpstr>
      <vt:lpstr>PowerPoint Presentation</vt:lpstr>
      <vt:lpstr>Nagyon hiányzik:</vt:lpstr>
      <vt:lpstr>       Kimenetek (xml, xls)</vt:lpstr>
      <vt:lpstr>Egyéb konverziók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Interoperabilitás - rendszerek együttműködése – az agrárinformáció menedzsmentben</dc:title>
  <dc:creator>altrecords studio</dc:creator>
  <cp:lastModifiedBy>altrecords studio</cp:lastModifiedBy>
  <cp:revision>164</cp:revision>
  <dcterms:created xsi:type="dcterms:W3CDTF">2019-04-03T11:05:21Z</dcterms:created>
  <dcterms:modified xsi:type="dcterms:W3CDTF">2019-04-18T13:24:09Z</dcterms:modified>
</cp:coreProperties>
</file>