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59" r:id="rId5"/>
    <p:sldId id="277" r:id="rId6"/>
    <p:sldId id="278" r:id="rId7"/>
    <p:sldId id="262" r:id="rId8"/>
    <p:sldId id="261" r:id="rId9"/>
    <p:sldId id="275" r:id="rId10"/>
    <p:sldId id="264" r:id="rId11"/>
    <p:sldId id="273" r:id="rId12"/>
  </p:sldIdLst>
  <p:sldSz cx="13004800" cy="9753600"/>
  <p:notesSz cx="6858000" cy="9144000"/>
  <p:defaultTextStyle>
    <a:lvl1pPr defTabSz="457200">
      <a:spcBef>
        <a:spcPts val="1500"/>
      </a:spcBef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sz="2200" spc="44">
        <a:solidFill>
          <a:srgbClr val="FFFFFF"/>
        </a:solidFill>
        <a:latin typeface="+mj-lt"/>
        <a:ea typeface="+mj-ea"/>
        <a:cs typeface="+mj-cs"/>
        <a:sym typeface="Helvetica Neue Light"/>
      </a:defRPr>
    </a:lvl1pPr>
    <a:lvl2pPr indent="228600" defTabSz="457200">
      <a:spcBef>
        <a:spcPts val="1500"/>
      </a:spcBef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sz="2200" spc="44">
        <a:solidFill>
          <a:srgbClr val="FFFFFF"/>
        </a:solidFill>
        <a:latin typeface="+mj-lt"/>
        <a:ea typeface="+mj-ea"/>
        <a:cs typeface="+mj-cs"/>
        <a:sym typeface="Helvetica Neue Light"/>
      </a:defRPr>
    </a:lvl2pPr>
    <a:lvl3pPr indent="457200" defTabSz="457200">
      <a:spcBef>
        <a:spcPts val="1500"/>
      </a:spcBef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sz="2200" spc="44">
        <a:solidFill>
          <a:srgbClr val="FFFFFF"/>
        </a:solidFill>
        <a:latin typeface="+mj-lt"/>
        <a:ea typeface="+mj-ea"/>
        <a:cs typeface="+mj-cs"/>
        <a:sym typeface="Helvetica Neue Light"/>
      </a:defRPr>
    </a:lvl3pPr>
    <a:lvl4pPr indent="685800" defTabSz="457200">
      <a:spcBef>
        <a:spcPts val="1500"/>
      </a:spcBef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sz="2200" spc="44">
        <a:solidFill>
          <a:srgbClr val="FFFFFF"/>
        </a:solidFill>
        <a:latin typeface="+mj-lt"/>
        <a:ea typeface="+mj-ea"/>
        <a:cs typeface="+mj-cs"/>
        <a:sym typeface="Helvetica Neue Light"/>
      </a:defRPr>
    </a:lvl4pPr>
    <a:lvl5pPr indent="914400" defTabSz="457200">
      <a:spcBef>
        <a:spcPts val="1500"/>
      </a:spcBef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sz="2200" spc="44">
        <a:solidFill>
          <a:srgbClr val="FFFFFF"/>
        </a:solidFill>
        <a:latin typeface="+mj-lt"/>
        <a:ea typeface="+mj-ea"/>
        <a:cs typeface="+mj-cs"/>
        <a:sym typeface="Helvetica Neue Light"/>
      </a:defRPr>
    </a:lvl5pPr>
    <a:lvl6pPr indent="1143000" defTabSz="457200">
      <a:spcBef>
        <a:spcPts val="1500"/>
      </a:spcBef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sz="2200" spc="44">
        <a:solidFill>
          <a:srgbClr val="FFFFFF"/>
        </a:solidFill>
        <a:latin typeface="+mj-lt"/>
        <a:ea typeface="+mj-ea"/>
        <a:cs typeface="+mj-cs"/>
        <a:sym typeface="Helvetica Neue Light"/>
      </a:defRPr>
    </a:lvl6pPr>
    <a:lvl7pPr indent="1371600" defTabSz="457200">
      <a:spcBef>
        <a:spcPts val="1500"/>
      </a:spcBef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sz="2200" spc="44">
        <a:solidFill>
          <a:srgbClr val="FFFFFF"/>
        </a:solidFill>
        <a:latin typeface="+mj-lt"/>
        <a:ea typeface="+mj-ea"/>
        <a:cs typeface="+mj-cs"/>
        <a:sym typeface="Helvetica Neue Light"/>
      </a:defRPr>
    </a:lvl7pPr>
    <a:lvl8pPr indent="1600200" defTabSz="457200">
      <a:spcBef>
        <a:spcPts val="1500"/>
      </a:spcBef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sz="2200" spc="44">
        <a:solidFill>
          <a:srgbClr val="FFFFFF"/>
        </a:solidFill>
        <a:latin typeface="+mj-lt"/>
        <a:ea typeface="+mj-ea"/>
        <a:cs typeface="+mj-cs"/>
        <a:sym typeface="Helvetica Neue Light"/>
      </a:defRPr>
    </a:lvl8pPr>
    <a:lvl9pPr indent="1828800" defTabSz="457200">
      <a:spcBef>
        <a:spcPts val="1500"/>
      </a:spcBef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sz="2200" spc="44">
        <a:solidFill>
          <a:srgbClr val="FFFFFF"/>
        </a:solidFill>
        <a:latin typeface="+mj-lt"/>
        <a:ea typeface="+mj-ea"/>
        <a:cs typeface="+mj-cs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B76"/>
    <a:srgbClr val="40AA1A"/>
    <a:srgbClr val="0E5A10"/>
    <a:srgbClr val="100C4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BBFC77FB-9ED0-4EC9-95AA-A1379042E64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589C2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589C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1392" y="3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228952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4BB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70000" y="1651000"/>
            <a:ext cx="10464800" cy="4445000"/>
          </a:xfrm>
          <a:prstGeom prst="rect">
            <a:avLst/>
          </a:prstGeom>
        </p:spPr>
        <p:txBody>
          <a:bodyPr anchor="ctr"/>
          <a:lstStyle>
            <a:lvl1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0" spc="220">
                <a:latin typeface="+mj-lt"/>
                <a:ea typeface="+mj-ea"/>
                <a:cs typeface="+mj-cs"/>
                <a:sym typeface="Helvetica Neue Light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11000" cap="all" spc="220">
                <a:solidFill>
                  <a:srgbClr val="FFFFFF"/>
                </a:solidFill>
              </a:rPr>
              <a:t>Title Text</a:t>
            </a:r>
          </a:p>
        </p:txBody>
      </p:sp>
      <p:grpSp>
        <p:nvGrpSpPr>
          <p:cNvPr id="11" name="Group 11"/>
          <p:cNvGrpSpPr/>
          <p:nvPr/>
        </p:nvGrpSpPr>
        <p:grpSpPr>
          <a:xfrm rot="21000000">
            <a:off x="7990747" y="6591300"/>
            <a:ext cx="5715001" cy="3916625"/>
            <a:chOff x="0" y="0"/>
            <a:chExt cx="5715000" cy="3916624"/>
          </a:xfrm>
        </p:grpSpPr>
        <p:sp>
          <p:nvSpPr>
            <p:cNvPr id="8" name="Shape 8"/>
            <p:cNvSpPr/>
            <p:nvPr/>
          </p:nvSpPr>
          <p:spPr>
            <a:xfrm>
              <a:off x="0" y="0"/>
              <a:ext cx="5715000" cy="3916625"/>
            </a:xfrm>
            <a:prstGeom prst="roundRect">
              <a:avLst>
                <a:gd name="adj" fmla="val 5395"/>
              </a:avLst>
            </a:prstGeom>
            <a:solidFill>
              <a:srgbClr val="E7E8E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3611893" y="0"/>
              <a:ext cx="2103041" cy="387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687" y="21600"/>
                  </a:lnTo>
                  <a:cubicBezTo>
                    <a:pt x="21237" y="21386"/>
                    <a:pt x="21600" y="21038"/>
                    <a:pt x="21600" y="20643"/>
                  </a:cubicBezTo>
                  <a:lnTo>
                    <a:pt x="21600" y="1176"/>
                  </a:lnTo>
                  <a:cubicBezTo>
                    <a:pt x="21600" y="526"/>
                    <a:pt x="20630" y="0"/>
                    <a:pt x="194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ED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 rot="10800000">
              <a:off x="2491121" y="1570546"/>
              <a:ext cx="732758" cy="775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0595" extrusionOk="0">
                  <a:moveTo>
                    <a:pt x="10867" y="0"/>
                  </a:moveTo>
                  <a:cubicBezTo>
                    <a:pt x="8085" y="0"/>
                    <a:pt x="5306" y="1008"/>
                    <a:pt x="3183" y="3019"/>
                  </a:cubicBezTo>
                  <a:cubicBezTo>
                    <a:pt x="-1061" y="7040"/>
                    <a:pt x="-1061" y="13557"/>
                    <a:pt x="3183" y="17579"/>
                  </a:cubicBezTo>
                  <a:cubicBezTo>
                    <a:pt x="7428" y="21600"/>
                    <a:pt x="14306" y="21600"/>
                    <a:pt x="18550" y="17579"/>
                  </a:cubicBezTo>
                  <a:cubicBezTo>
                    <a:pt x="19401" y="16772"/>
                    <a:pt x="20029" y="15848"/>
                    <a:pt x="20539" y="14881"/>
                  </a:cubicBezTo>
                  <a:lnTo>
                    <a:pt x="10867" y="10299"/>
                  </a:lnTo>
                  <a:lnTo>
                    <a:pt x="20539" y="5717"/>
                  </a:lnTo>
                  <a:cubicBezTo>
                    <a:pt x="20029" y="4750"/>
                    <a:pt x="19401" y="3825"/>
                    <a:pt x="18550" y="3019"/>
                  </a:cubicBezTo>
                  <a:cubicBezTo>
                    <a:pt x="16428" y="1008"/>
                    <a:pt x="13648" y="0"/>
                    <a:pt x="1086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5400000">
            <a:off x="3411052" y="6914351"/>
            <a:ext cx="1270001" cy="1263898"/>
            <a:chOff x="0" y="0"/>
            <a:chExt cx="1270000" cy="1263896"/>
          </a:xfrm>
        </p:grpSpPr>
        <p:sp>
          <p:nvSpPr>
            <p:cNvPr id="12" name="Shape 12"/>
            <p:cNvSpPr/>
            <p:nvPr/>
          </p:nvSpPr>
          <p:spPr>
            <a:xfrm rot="21600000">
              <a:off x="-1" y="-1"/>
              <a:ext cx="1270001" cy="1263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0643" extrusionOk="0">
                  <a:moveTo>
                    <a:pt x="18332" y="0"/>
                  </a:moveTo>
                  <a:cubicBezTo>
                    <a:pt x="17790" y="0"/>
                    <a:pt x="17247" y="209"/>
                    <a:pt x="16834" y="628"/>
                  </a:cubicBezTo>
                  <a:lnTo>
                    <a:pt x="14899" y="2591"/>
                  </a:lnTo>
                  <a:cubicBezTo>
                    <a:pt x="11151" y="162"/>
                    <a:pt x="6113" y="600"/>
                    <a:pt x="2836" y="3915"/>
                  </a:cubicBezTo>
                  <a:cubicBezTo>
                    <a:pt x="-946" y="7742"/>
                    <a:pt x="-946" y="13946"/>
                    <a:pt x="2836" y="17773"/>
                  </a:cubicBezTo>
                  <a:cubicBezTo>
                    <a:pt x="6619" y="21600"/>
                    <a:pt x="12753" y="21600"/>
                    <a:pt x="16535" y="17773"/>
                  </a:cubicBezTo>
                  <a:cubicBezTo>
                    <a:pt x="19792" y="14478"/>
                    <a:pt x="20237" y="9421"/>
                    <a:pt x="17884" y="5636"/>
                  </a:cubicBezTo>
                  <a:lnTo>
                    <a:pt x="19827" y="3665"/>
                  </a:lnTo>
                  <a:cubicBezTo>
                    <a:pt x="20654" y="2826"/>
                    <a:pt x="20654" y="1467"/>
                    <a:pt x="19827" y="628"/>
                  </a:cubicBezTo>
                  <a:cubicBezTo>
                    <a:pt x="19414" y="209"/>
                    <a:pt x="18874" y="0"/>
                    <a:pt x="18332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0"/>
                </a:spcBef>
                <a:tabLst/>
                <a:defRPr sz="120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26" name="Group 26"/>
            <p:cNvGrpSpPr/>
            <p:nvPr/>
          </p:nvGrpSpPr>
          <p:grpSpPr>
            <a:xfrm rot="21600000">
              <a:off x="80769" y="143867"/>
              <a:ext cx="1040403" cy="1040286"/>
              <a:chOff x="0" y="0"/>
              <a:chExt cx="1040401" cy="1040285"/>
            </a:xfrm>
          </p:grpSpPr>
          <p:sp>
            <p:nvSpPr>
              <p:cNvPr id="13" name="Shape 13"/>
              <p:cNvSpPr/>
              <p:nvPr/>
            </p:nvSpPr>
            <p:spPr>
              <a:xfrm rot="21600000">
                <a:off x="116" y="-1"/>
                <a:ext cx="1040286" cy="1040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17" h="19017" extrusionOk="0">
                    <a:moveTo>
                      <a:pt x="1720" y="4055"/>
                    </a:moveTo>
                    <a:cubicBezTo>
                      <a:pt x="4732" y="-247"/>
                      <a:pt x="10660" y="-1292"/>
                      <a:pt x="14961" y="1720"/>
                    </a:cubicBezTo>
                    <a:cubicBezTo>
                      <a:pt x="19263" y="4732"/>
                      <a:pt x="20308" y="10660"/>
                      <a:pt x="17296" y="14961"/>
                    </a:cubicBezTo>
                    <a:cubicBezTo>
                      <a:pt x="14284" y="19263"/>
                      <a:pt x="8356" y="20308"/>
                      <a:pt x="4055" y="17296"/>
                    </a:cubicBezTo>
                    <a:cubicBezTo>
                      <a:pt x="-247" y="14284"/>
                      <a:pt x="-1292" y="8356"/>
                      <a:pt x="1720" y="4055"/>
                    </a:cubicBezTo>
                    <a:close/>
                  </a:path>
                </a:pathLst>
              </a:custGeom>
              <a:solidFill>
                <a:srgbClr val="7B5B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spcBef>
                    <a:spcPts val="100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</a:pP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 rot="21600000">
                <a:off x="-1" y="3527"/>
                <a:ext cx="640350" cy="1035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0" h="21214" extrusionOk="0">
                    <a:moveTo>
                      <a:pt x="262" y="12419"/>
                    </a:moveTo>
                    <a:cubicBezTo>
                      <a:pt x="1023" y="15104"/>
                      <a:pt x="3430" y="17608"/>
                      <a:pt x="7307" y="19296"/>
                    </a:cubicBezTo>
                    <a:cubicBezTo>
                      <a:pt x="11482" y="21113"/>
                      <a:pt x="16503" y="21600"/>
                      <a:pt x="21100" y="20921"/>
                    </a:cubicBezTo>
                    <a:cubicBezTo>
                      <a:pt x="17076" y="21213"/>
                      <a:pt x="12874" y="20636"/>
                      <a:pt x="9294" y="19078"/>
                    </a:cubicBezTo>
                    <a:cubicBezTo>
                      <a:pt x="1541" y="15703"/>
                      <a:pt x="-343" y="9061"/>
                      <a:pt x="5085" y="4242"/>
                    </a:cubicBezTo>
                    <a:cubicBezTo>
                      <a:pt x="7592" y="2016"/>
                      <a:pt x="11223" y="581"/>
                      <a:pt x="15166" y="0"/>
                    </a:cubicBezTo>
                    <a:cubicBezTo>
                      <a:pt x="10472" y="339"/>
                      <a:pt x="6022" y="1864"/>
                      <a:pt x="3098" y="4460"/>
                    </a:cubicBezTo>
                    <a:cubicBezTo>
                      <a:pt x="384" y="6869"/>
                      <a:pt x="-500" y="9734"/>
                      <a:pt x="262" y="12419"/>
                    </a:cubicBezTo>
                    <a:close/>
                  </a:path>
                </a:pathLst>
              </a:custGeom>
              <a:solidFill>
                <a:srgbClr val="644A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spcBef>
                    <a:spcPts val="100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</a:pPr>
                <a:endParaRPr/>
              </a:p>
            </p:txBody>
          </p:sp>
          <p:grpSp>
            <p:nvGrpSpPr>
              <p:cNvPr id="25" name="Group 25"/>
              <p:cNvGrpSpPr/>
              <p:nvPr/>
            </p:nvGrpSpPr>
            <p:grpSpPr>
              <a:xfrm rot="21600000">
                <a:off x="373297" y="139717"/>
                <a:ext cx="451400" cy="675920"/>
                <a:chOff x="0" y="0"/>
                <a:chExt cx="451398" cy="675918"/>
              </a:xfrm>
            </p:grpSpPr>
            <p:grpSp>
              <p:nvGrpSpPr>
                <p:cNvPr id="19" name="Group 19"/>
                <p:cNvGrpSpPr/>
                <p:nvPr/>
              </p:nvGrpSpPr>
              <p:grpSpPr>
                <a:xfrm rot="21600000">
                  <a:off x="-1" y="-1"/>
                  <a:ext cx="177107" cy="101137"/>
                  <a:chOff x="0" y="0"/>
                  <a:chExt cx="177105" cy="101135"/>
                </a:xfrm>
              </p:grpSpPr>
              <p:sp>
                <p:nvSpPr>
                  <p:cNvPr id="15" name="Shape 15"/>
                  <p:cNvSpPr/>
                  <p:nvPr/>
                </p:nvSpPr>
                <p:spPr>
                  <a:xfrm rot="21600000">
                    <a:off x="-1" y="33711"/>
                    <a:ext cx="47884" cy="337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644A3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spcBef>
                        <a:spcPts val="1000"/>
                      </a:spcBef>
                      <a:tabLst>
                        <a:tab pos="355600" algn="l"/>
                        <a:tab pos="711200" algn="l"/>
                        <a:tab pos="1066800" algn="l"/>
                        <a:tab pos="1422400" algn="l"/>
                        <a:tab pos="1778000" algn="l"/>
                        <a:tab pos="2133600" algn="l"/>
                        <a:tab pos="2489200" algn="l"/>
                        <a:tab pos="2844800" algn="l"/>
                        <a:tab pos="3200400" algn="l"/>
                        <a:tab pos="3556000" algn="l"/>
                        <a:tab pos="3911600" algn="l"/>
                        <a:tab pos="4267200" algn="l"/>
                      </a:tabLst>
                    </a:pPr>
                    <a:endParaRPr/>
                  </a:p>
                </p:txBody>
              </p:sp>
              <p:sp>
                <p:nvSpPr>
                  <p:cNvPr id="16" name="Shape 16"/>
                  <p:cNvSpPr/>
                  <p:nvPr/>
                </p:nvSpPr>
                <p:spPr>
                  <a:xfrm rot="21600000">
                    <a:off x="81340" y="67423"/>
                    <a:ext cx="47883" cy="337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644A3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spcBef>
                        <a:spcPts val="1000"/>
                      </a:spcBef>
                      <a:tabLst>
                        <a:tab pos="355600" algn="l"/>
                        <a:tab pos="711200" algn="l"/>
                        <a:tab pos="1066800" algn="l"/>
                        <a:tab pos="1422400" algn="l"/>
                        <a:tab pos="1778000" algn="l"/>
                        <a:tab pos="2133600" algn="l"/>
                        <a:tab pos="2489200" algn="l"/>
                        <a:tab pos="2844800" algn="l"/>
                        <a:tab pos="3200400" algn="l"/>
                        <a:tab pos="3556000" algn="l"/>
                        <a:tab pos="3911600" algn="l"/>
                        <a:tab pos="4267200" algn="l"/>
                      </a:tabLst>
                    </a:pPr>
                    <a:endParaRPr/>
                  </a:p>
                </p:txBody>
              </p:sp>
              <p:sp>
                <p:nvSpPr>
                  <p:cNvPr id="17" name="Shape 17"/>
                  <p:cNvSpPr/>
                  <p:nvPr/>
                </p:nvSpPr>
                <p:spPr>
                  <a:xfrm rot="21600000">
                    <a:off x="105281" y="-1"/>
                    <a:ext cx="71825" cy="505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644A3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spcBef>
                        <a:spcPts val="1000"/>
                      </a:spcBef>
                      <a:tabLst>
                        <a:tab pos="355600" algn="l"/>
                        <a:tab pos="711200" algn="l"/>
                        <a:tab pos="1066800" algn="l"/>
                        <a:tab pos="1422400" algn="l"/>
                        <a:tab pos="1778000" algn="l"/>
                        <a:tab pos="2133600" algn="l"/>
                        <a:tab pos="2489200" algn="l"/>
                        <a:tab pos="2844800" algn="l"/>
                        <a:tab pos="3200400" algn="l"/>
                        <a:tab pos="3556000" algn="l"/>
                        <a:tab pos="3911600" algn="l"/>
                        <a:tab pos="4267200" algn="l"/>
                      </a:tabLst>
                    </a:pPr>
                    <a:endParaRPr/>
                  </a:p>
                </p:txBody>
              </p:sp>
              <p:sp>
                <p:nvSpPr>
                  <p:cNvPr id="18" name="Shape 18"/>
                  <p:cNvSpPr/>
                  <p:nvPr/>
                </p:nvSpPr>
                <p:spPr>
                  <a:xfrm rot="21600000">
                    <a:off x="76581" y="19719"/>
                    <a:ext cx="39750" cy="279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946D4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spcBef>
                        <a:spcPts val="1000"/>
                      </a:spcBef>
                      <a:tabLst>
                        <a:tab pos="355600" algn="l"/>
                        <a:tab pos="711200" algn="l"/>
                        <a:tab pos="1066800" algn="l"/>
                        <a:tab pos="1422400" algn="l"/>
                        <a:tab pos="1778000" algn="l"/>
                        <a:tab pos="2133600" algn="l"/>
                        <a:tab pos="2489200" algn="l"/>
                        <a:tab pos="2844800" algn="l"/>
                        <a:tab pos="3200400" algn="l"/>
                        <a:tab pos="3556000" algn="l"/>
                        <a:tab pos="3911600" algn="l"/>
                        <a:tab pos="4267200" algn="l"/>
                      </a:tabLst>
                    </a:pPr>
                    <a:endParaRPr/>
                  </a:p>
                </p:txBody>
              </p:sp>
            </p:grpSp>
            <p:grpSp>
              <p:nvGrpSpPr>
                <p:cNvPr id="24" name="Group 24"/>
                <p:cNvGrpSpPr/>
                <p:nvPr/>
              </p:nvGrpSpPr>
              <p:grpSpPr>
                <a:xfrm rot="21600000">
                  <a:off x="331691" y="389318"/>
                  <a:ext cx="119708" cy="286601"/>
                  <a:chOff x="0" y="0"/>
                  <a:chExt cx="119706" cy="286599"/>
                </a:xfrm>
              </p:grpSpPr>
              <p:sp>
                <p:nvSpPr>
                  <p:cNvPr id="20" name="Shape 20"/>
                  <p:cNvSpPr/>
                  <p:nvPr/>
                </p:nvSpPr>
                <p:spPr>
                  <a:xfrm rot="21600000">
                    <a:off x="71823" y="-1"/>
                    <a:ext cx="47884" cy="337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644A3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spcBef>
                        <a:spcPts val="1000"/>
                      </a:spcBef>
                      <a:tabLst>
                        <a:tab pos="355600" algn="l"/>
                        <a:tab pos="711200" algn="l"/>
                        <a:tab pos="1066800" algn="l"/>
                        <a:tab pos="1422400" algn="l"/>
                        <a:tab pos="1778000" algn="l"/>
                        <a:tab pos="2133600" algn="l"/>
                        <a:tab pos="2489200" algn="l"/>
                        <a:tab pos="2844800" algn="l"/>
                        <a:tab pos="3200400" algn="l"/>
                        <a:tab pos="3556000" algn="l"/>
                        <a:tab pos="3911600" algn="l"/>
                        <a:tab pos="4267200" algn="l"/>
                      </a:tabLst>
                    </a:pPr>
                    <a:endParaRPr/>
                  </a:p>
                </p:txBody>
              </p:sp>
              <p:sp>
                <p:nvSpPr>
                  <p:cNvPr id="21" name="Shape 21"/>
                  <p:cNvSpPr/>
                  <p:nvPr/>
                </p:nvSpPr>
                <p:spPr>
                  <a:xfrm rot="21600000">
                    <a:off x="-1" y="194054"/>
                    <a:ext cx="71826" cy="505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644A3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spcBef>
                        <a:spcPts val="1000"/>
                      </a:spcBef>
                      <a:tabLst>
                        <a:tab pos="355600" algn="l"/>
                        <a:tab pos="711200" algn="l"/>
                        <a:tab pos="1066800" algn="l"/>
                        <a:tab pos="1422400" algn="l"/>
                        <a:tab pos="1778000" algn="l"/>
                        <a:tab pos="2133600" algn="l"/>
                        <a:tab pos="2489200" algn="l"/>
                        <a:tab pos="2844800" algn="l"/>
                        <a:tab pos="3200400" algn="l"/>
                        <a:tab pos="3556000" algn="l"/>
                        <a:tab pos="3911600" algn="l"/>
                        <a:tab pos="4267200" algn="l"/>
                      </a:tabLst>
                    </a:pPr>
                    <a:endParaRPr/>
                  </a:p>
                </p:txBody>
              </p:sp>
              <p:sp>
                <p:nvSpPr>
                  <p:cNvPr id="22" name="Shape 22"/>
                  <p:cNvSpPr/>
                  <p:nvPr/>
                </p:nvSpPr>
                <p:spPr>
                  <a:xfrm rot="21600000">
                    <a:off x="51949" y="199781"/>
                    <a:ext cx="39750" cy="279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946D4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spcBef>
                        <a:spcPts val="1000"/>
                      </a:spcBef>
                      <a:tabLst>
                        <a:tab pos="355600" algn="l"/>
                        <a:tab pos="711200" algn="l"/>
                        <a:tab pos="1066800" algn="l"/>
                        <a:tab pos="1422400" algn="l"/>
                        <a:tab pos="1778000" algn="l"/>
                        <a:tab pos="2133600" algn="l"/>
                        <a:tab pos="2489200" algn="l"/>
                        <a:tab pos="2844800" algn="l"/>
                        <a:tab pos="3200400" algn="l"/>
                        <a:tab pos="3556000" algn="l"/>
                        <a:tab pos="3911600" algn="l"/>
                        <a:tab pos="4267200" algn="l"/>
                      </a:tabLst>
                    </a:pPr>
                    <a:endParaRPr/>
                  </a:p>
                </p:txBody>
              </p:sp>
              <p:sp>
                <p:nvSpPr>
                  <p:cNvPr id="23" name="Shape 23"/>
                  <p:cNvSpPr/>
                  <p:nvPr/>
                </p:nvSpPr>
                <p:spPr>
                  <a:xfrm rot="21600000">
                    <a:off x="32075" y="264341"/>
                    <a:ext cx="31615" cy="2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946D4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spcBef>
                        <a:spcPts val="1000"/>
                      </a:spcBef>
                      <a:tabLst>
                        <a:tab pos="355600" algn="l"/>
                        <a:tab pos="711200" algn="l"/>
                        <a:tab pos="1066800" algn="l"/>
                        <a:tab pos="1422400" algn="l"/>
                        <a:tab pos="1778000" algn="l"/>
                        <a:tab pos="2133600" algn="l"/>
                        <a:tab pos="2489200" algn="l"/>
                        <a:tab pos="2844800" algn="l"/>
                        <a:tab pos="3200400" algn="l"/>
                        <a:tab pos="3556000" algn="l"/>
                        <a:tab pos="3911600" algn="l"/>
                        <a:tab pos="4267200" algn="l"/>
                      </a:tabLst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31" name="Group 31"/>
          <p:cNvGrpSpPr/>
          <p:nvPr/>
        </p:nvGrpSpPr>
        <p:grpSpPr>
          <a:xfrm rot="600000">
            <a:off x="6330870" y="7900589"/>
            <a:ext cx="800260" cy="1526646"/>
            <a:chOff x="0" y="0"/>
            <a:chExt cx="800259" cy="1526644"/>
          </a:xfrm>
        </p:grpSpPr>
        <p:sp>
          <p:nvSpPr>
            <p:cNvPr id="28" name="Shape 28"/>
            <p:cNvSpPr/>
            <p:nvPr/>
          </p:nvSpPr>
          <p:spPr>
            <a:xfrm>
              <a:off x="0" y="164"/>
              <a:ext cx="800124" cy="1526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86" y="158"/>
                  </a:moveTo>
                  <a:cubicBezTo>
                    <a:pt x="14093" y="69"/>
                    <a:pt x="12462" y="9"/>
                    <a:pt x="10847" y="1"/>
                  </a:cubicBezTo>
                  <a:lnTo>
                    <a:pt x="10847" y="0"/>
                  </a:lnTo>
                  <a:cubicBezTo>
                    <a:pt x="10831" y="0"/>
                    <a:pt x="10816" y="0"/>
                    <a:pt x="10800" y="0"/>
                  </a:cubicBezTo>
                  <a:cubicBezTo>
                    <a:pt x="10784" y="0"/>
                    <a:pt x="10769" y="0"/>
                    <a:pt x="10753" y="0"/>
                  </a:cubicBezTo>
                  <a:lnTo>
                    <a:pt x="10753" y="1"/>
                  </a:lnTo>
                  <a:cubicBezTo>
                    <a:pt x="9138" y="9"/>
                    <a:pt x="7507" y="69"/>
                    <a:pt x="6414" y="158"/>
                  </a:cubicBezTo>
                  <a:cubicBezTo>
                    <a:pt x="75" y="670"/>
                    <a:pt x="0" y="4614"/>
                    <a:pt x="0" y="7460"/>
                  </a:cubicBezTo>
                  <a:lnTo>
                    <a:pt x="0" y="9796"/>
                  </a:lnTo>
                  <a:lnTo>
                    <a:pt x="0" y="9921"/>
                  </a:lnTo>
                  <a:lnTo>
                    <a:pt x="0" y="11679"/>
                  </a:lnTo>
                  <a:lnTo>
                    <a:pt x="0" y="12233"/>
                  </a:lnTo>
                  <a:lnTo>
                    <a:pt x="0" y="14140"/>
                  </a:lnTo>
                  <a:cubicBezTo>
                    <a:pt x="0" y="16987"/>
                    <a:pt x="75" y="20930"/>
                    <a:pt x="6414" y="21442"/>
                  </a:cubicBezTo>
                  <a:cubicBezTo>
                    <a:pt x="7507" y="21530"/>
                    <a:pt x="9138" y="21591"/>
                    <a:pt x="10753" y="21599"/>
                  </a:cubicBezTo>
                  <a:lnTo>
                    <a:pt x="10753" y="21600"/>
                  </a:lnTo>
                  <a:cubicBezTo>
                    <a:pt x="10769" y="21600"/>
                    <a:pt x="10784" y="21600"/>
                    <a:pt x="10800" y="21600"/>
                  </a:cubicBezTo>
                  <a:cubicBezTo>
                    <a:pt x="10816" y="21600"/>
                    <a:pt x="10831" y="21600"/>
                    <a:pt x="10847" y="21600"/>
                  </a:cubicBezTo>
                  <a:lnTo>
                    <a:pt x="10847" y="21599"/>
                  </a:lnTo>
                  <a:cubicBezTo>
                    <a:pt x="12462" y="21591"/>
                    <a:pt x="14093" y="21530"/>
                    <a:pt x="15186" y="21442"/>
                  </a:cubicBezTo>
                  <a:cubicBezTo>
                    <a:pt x="21525" y="20930"/>
                    <a:pt x="21600" y="17202"/>
                    <a:pt x="21600" y="14140"/>
                  </a:cubicBezTo>
                  <a:lnTo>
                    <a:pt x="21600" y="12233"/>
                  </a:lnTo>
                  <a:lnTo>
                    <a:pt x="21600" y="11679"/>
                  </a:lnTo>
                  <a:lnTo>
                    <a:pt x="21600" y="9921"/>
                  </a:lnTo>
                  <a:lnTo>
                    <a:pt x="21600" y="9796"/>
                  </a:lnTo>
                  <a:lnTo>
                    <a:pt x="21600" y="7460"/>
                  </a:lnTo>
                  <a:cubicBezTo>
                    <a:pt x="21600" y="4398"/>
                    <a:pt x="21525" y="670"/>
                    <a:pt x="15186" y="158"/>
                  </a:cubicBezTo>
                  <a:close/>
                </a:path>
              </a:pathLst>
            </a:custGeom>
            <a:solidFill>
              <a:srgbClr val="E7E8E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327184" y="0"/>
              <a:ext cx="473076" cy="91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44" y="0"/>
                  </a:moveTo>
                  <a:cubicBezTo>
                    <a:pt x="2036" y="7"/>
                    <a:pt x="1137" y="76"/>
                    <a:pt x="0" y="112"/>
                  </a:cubicBezTo>
                  <a:lnTo>
                    <a:pt x="21600" y="21600"/>
                  </a:lnTo>
                  <a:lnTo>
                    <a:pt x="21600" y="20410"/>
                  </a:lnTo>
                  <a:lnTo>
                    <a:pt x="21600" y="19483"/>
                  </a:lnTo>
                  <a:lnTo>
                    <a:pt x="21600" y="16551"/>
                  </a:lnTo>
                  <a:lnTo>
                    <a:pt x="21600" y="16345"/>
                  </a:lnTo>
                  <a:lnTo>
                    <a:pt x="21600" y="12449"/>
                  </a:lnTo>
                  <a:cubicBezTo>
                    <a:pt x="21600" y="7340"/>
                    <a:pt x="21468" y="1116"/>
                    <a:pt x="10746" y="262"/>
                  </a:cubicBezTo>
                  <a:cubicBezTo>
                    <a:pt x="8898" y="115"/>
                    <a:pt x="6138" y="23"/>
                    <a:pt x="3407" y="9"/>
                  </a:cubicBezTo>
                  <a:cubicBezTo>
                    <a:pt x="3380" y="9"/>
                    <a:pt x="3361" y="0"/>
                    <a:pt x="3334" y="0"/>
                  </a:cubicBezTo>
                  <a:cubicBezTo>
                    <a:pt x="3308" y="0"/>
                    <a:pt x="3270" y="0"/>
                    <a:pt x="3244" y="0"/>
                  </a:cubicBezTo>
                  <a:close/>
                </a:path>
              </a:pathLst>
            </a:custGeom>
            <a:solidFill>
              <a:srgbClr val="EDED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rot="10800000" flipH="1">
              <a:off x="346316" y="1128639"/>
              <a:ext cx="107976" cy="11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0595" extrusionOk="0">
                  <a:moveTo>
                    <a:pt x="10867" y="0"/>
                  </a:moveTo>
                  <a:cubicBezTo>
                    <a:pt x="8085" y="0"/>
                    <a:pt x="5306" y="1008"/>
                    <a:pt x="3183" y="3019"/>
                  </a:cubicBezTo>
                  <a:cubicBezTo>
                    <a:pt x="-1061" y="7040"/>
                    <a:pt x="-1061" y="13557"/>
                    <a:pt x="3183" y="17579"/>
                  </a:cubicBezTo>
                  <a:cubicBezTo>
                    <a:pt x="7428" y="21600"/>
                    <a:pt x="14306" y="21600"/>
                    <a:pt x="18550" y="17579"/>
                  </a:cubicBezTo>
                  <a:cubicBezTo>
                    <a:pt x="19401" y="16772"/>
                    <a:pt x="20029" y="15848"/>
                    <a:pt x="20539" y="14881"/>
                  </a:cubicBezTo>
                  <a:lnTo>
                    <a:pt x="10867" y="10299"/>
                  </a:lnTo>
                  <a:lnTo>
                    <a:pt x="20539" y="5717"/>
                  </a:lnTo>
                  <a:cubicBezTo>
                    <a:pt x="20029" y="4750"/>
                    <a:pt x="19401" y="3825"/>
                    <a:pt x="18550" y="3019"/>
                  </a:cubicBezTo>
                  <a:cubicBezTo>
                    <a:pt x="16428" y="1008"/>
                    <a:pt x="13648" y="0"/>
                    <a:pt x="10867" y="0"/>
                  </a:cubicBezTo>
                  <a:close/>
                </a:path>
              </a:pathLst>
            </a:cu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3000000">
            <a:off x="7590154" y="7745555"/>
            <a:ext cx="1666111" cy="617489"/>
            <a:chOff x="0" y="0"/>
            <a:chExt cx="1666109" cy="617487"/>
          </a:xfrm>
        </p:grpSpPr>
        <p:sp>
          <p:nvSpPr>
            <p:cNvPr id="32" name="Shape 32"/>
            <p:cNvSpPr/>
            <p:nvPr/>
          </p:nvSpPr>
          <p:spPr>
            <a:xfrm>
              <a:off x="1584314" y="563666"/>
              <a:ext cx="81796" cy="5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0044" extrusionOk="0">
                  <a:moveTo>
                    <a:pt x="6900" y="10548"/>
                  </a:moveTo>
                  <a:cubicBezTo>
                    <a:pt x="7522" y="7730"/>
                    <a:pt x="6204" y="4093"/>
                    <a:pt x="3599" y="0"/>
                  </a:cubicBezTo>
                  <a:lnTo>
                    <a:pt x="8991" y="2581"/>
                  </a:lnTo>
                  <a:cubicBezTo>
                    <a:pt x="11187" y="3632"/>
                    <a:pt x="21600" y="12638"/>
                    <a:pt x="20613" y="17112"/>
                  </a:cubicBezTo>
                  <a:cubicBezTo>
                    <a:pt x="19623" y="21600"/>
                    <a:pt x="7604" y="19874"/>
                    <a:pt x="5408" y="18823"/>
                  </a:cubicBezTo>
                  <a:lnTo>
                    <a:pt x="0" y="16234"/>
                  </a:lnTo>
                  <a:cubicBezTo>
                    <a:pt x="3752" y="15179"/>
                    <a:pt x="6277" y="13376"/>
                    <a:pt x="6900" y="10548"/>
                  </a:cubicBezTo>
                  <a:close/>
                </a:path>
              </a:pathLst>
            </a:custGeom>
            <a:solidFill>
              <a:srgbClr val="48484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>
                <a:lnSpc>
                  <a:spcPct val="80000"/>
                </a:lnSpc>
                <a:spcBef>
                  <a:spcPts val="9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6000" spc="0">
                  <a:solidFill>
                    <a:srgbClr val="F16981"/>
                  </a:solidFill>
                  <a:latin typeface="Helvetica Neue UltraLight"/>
                  <a:ea typeface="Helvetica Neue UltraLight"/>
                  <a:cs typeface="Helvetica Neue UltraLight"/>
                  <a:sym typeface="Helvetica Neue UltraLight"/>
                </a:defRPr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0"/>
              <a:ext cx="1611985" cy="610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0786" extrusionOk="0">
                  <a:moveTo>
                    <a:pt x="663" y="0"/>
                  </a:moveTo>
                  <a:lnTo>
                    <a:pt x="4201" y="2945"/>
                  </a:lnTo>
                  <a:lnTo>
                    <a:pt x="18065" y="14481"/>
                  </a:lnTo>
                  <a:cubicBezTo>
                    <a:pt x="18628" y="14950"/>
                    <a:pt x="21600" y="18715"/>
                    <a:pt x="21417" y="20157"/>
                  </a:cubicBezTo>
                  <a:cubicBezTo>
                    <a:pt x="21234" y="21600"/>
                    <a:pt x="17965" y="20172"/>
                    <a:pt x="17402" y="19704"/>
                  </a:cubicBezTo>
                  <a:lnTo>
                    <a:pt x="3539" y="8167"/>
                  </a:lnTo>
                  <a:lnTo>
                    <a:pt x="0" y="5223"/>
                  </a:lnTo>
                  <a:cubicBezTo>
                    <a:pt x="0" y="5223"/>
                    <a:pt x="663" y="0"/>
                    <a:pt x="663" y="0"/>
                  </a:cubicBezTo>
                  <a:close/>
                </a:path>
              </a:pathLst>
            </a:custGeom>
            <a:solidFill>
              <a:srgbClr val="E4646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146050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4800" cap="all" spc="96">
                  <a:solidFill>
                    <a:srgbClr val="E46B61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14271" y="21831"/>
              <a:ext cx="519151" cy="39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6" y="0"/>
                  </a:moveTo>
                  <a:lnTo>
                    <a:pt x="7388" y="1851"/>
                  </a:lnTo>
                  <a:lnTo>
                    <a:pt x="4735" y="12638"/>
                  </a:lnTo>
                  <a:lnTo>
                    <a:pt x="21600" y="19878"/>
                  </a:lnTo>
                  <a:lnTo>
                    <a:pt x="21177" y="21600"/>
                  </a:lnTo>
                  <a:lnTo>
                    <a:pt x="0" y="12509"/>
                  </a:lnTo>
                  <a:cubicBezTo>
                    <a:pt x="0" y="12509"/>
                    <a:pt x="3076" y="0"/>
                    <a:pt x="3076" y="0"/>
                  </a:cubicBezTo>
                  <a:close/>
                </a:path>
              </a:pathLst>
            </a:custGeom>
            <a:solidFill>
              <a:srgbClr val="48484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>
                <a:lnSpc>
                  <a:spcPct val="80000"/>
                </a:lnSpc>
                <a:spcBef>
                  <a:spcPts val="9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6000" spc="0">
                  <a:solidFill>
                    <a:srgbClr val="F16981"/>
                  </a:solidFill>
                  <a:latin typeface="Helvetica Neue UltraLight"/>
                  <a:ea typeface="Helvetica Neue UltraLight"/>
                  <a:cs typeface="Helvetica Neue UltraLight"/>
                  <a:sym typeface="Helvetica Neue UltraLight"/>
                </a:defRPr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 rot="3300000">
            <a:off x="-1259976" y="5314892"/>
            <a:ext cx="2813074" cy="3683001"/>
            <a:chOff x="0" y="0"/>
            <a:chExt cx="2813072" cy="3683000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-1"/>
              <a:ext cx="2813073" cy="3683001"/>
              <a:chOff x="0" y="0"/>
              <a:chExt cx="2813072" cy="3683000"/>
            </a:xfrm>
          </p:grpSpPr>
          <p:sp>
            <p:nvSpPr>
              <p:cNvPr id="36" name="Shape 36"/>
              <p:cNvSpPr/>
              <p:nvPr/>
            </p:nvSpPr>
            <p:spPr>
              <a:xfrm>
                <a:off x="0" y="0"/>
                <a:ext cx="2813073" cy="3683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2" y="0"/>
                    </a:moveTo>
                    <a:lnTo>
                      <a:pt x="19988" y="0"/>
                    </a:lnTo>
                    <a:cubicBezTo>
                      <a:pt x="20879" y="0"/>
                      <a:pt x="21600" y="550"/>
                      <a:pt x="21600" y="1227"/>
                    </a:cubicBezTo>
                    <a:lnTo>
                      <a:pt x="21600" y="20373"/>
                    </a:lnTo>
                    <a:cubicBezTo>
                      <a:pt x="21600" y="21050"/>
                      <a:pt x="20879" y="21600"/>
                      <a:pt x="19988" y="21600"/>
                    </a:cubicBezTo>
                    <a:lnTo>
                      <a:pt x="1612" y="21600"/>
                    </a:lnTo>
                    <a:cubicBezTo>
                      <a:pt x="722" y="21600"/>
                      <a:pt x="0" y="21050"/>
                      <a:pt x="0" y="20373"/>
                    </a:cubicBezTo>
                    <a:lnTo>
                      <a:pt x="0" y="1227"/>
                    </a:lnTo>
                    <a:cubicBezTo>
                      <a:pt x="0" y="550"/>
                      <a:pt x="722" y="0"/>
                      <a:pt x="1612" y="0"/>
                    </a:cubicBezTo>
                    <a:cubicBezTo>
                      <a:pt x="1612" y="0"/>
                      <a:pt x="1612" y="0"/>
                      <a:pt x="1612" y="0"/>
                    </a:cubicBezTo>
                    <a:close/>
                  </a:path>
                </a:pathLst>
              </a:custGeom>
              <a:solidFill>
                <a:srgbClr val="EDEF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spcBef>
                    <a:spcPts val="100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3000" spc="59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1322578" y="3410930"/>
                <a:ext cx="174016" cy="173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70"/>
                      <a:pt x="16765" y="21600"/>
                      <a:pt x="10800" y="21600"/>
                    </a:cubicBezTo>
                    <a:cubicBezTo>
                      <a:pt x="4830" y="21600"/>
                      <a:pt x="0" y="16770"/>
                      <a:pt x="0" y="10800"/>
                    </a:cubicBezTo>
                    <a:cubicBezTo>
                      <a:pt x="0" y="4835"/>
                      <a:pt x="483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lose/>
                  </a:path>
                </a:pathLst>
              </a:custGeom>
              <a:solidFill>
                <a:srgbClr val="B4BB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spcBef>
                    <a:spcPts val="100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3000" spc="59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1238602" y="188331"/>
                <a:ext cx="356844" cy="41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32" y="21600"/>
                    </a:moveTo>
                    <a:lnTo>
                      <a:pt x="7624" y="21600"/>
                    </a:lnTo>
                    <a:cubicBezTo>
                      <a:pt x="6922" y="21600"/>
                      <a:pt x="6351" y="16770"/>
                      <a:pt x="6351" y="10800"/>
                    </a:cubicBezTo>
                    <a:cubicBezTo>
                      <a:pt x="6351" y="4830"/>
                      <a:pt x="6922" y="0"/>
                      <a:pt x="7624" y="0"/>
                    </a:cubicBezTo>
                    <a:lnTo>
                      <a:pt x="20332" y="0"/>
                    </a:lnTo>
                    <a:cubicBezTo>
                      <a:pt x="21032" y="0"/>
                      <a:pt x="21600" y="4830"/>
                      <a:pt x="21600" y="10800"/>
                    </a:cubicBezTo>
                    <a:cubicBezTo>
                      <a:pt x="21600" y="16770"/>
                      <a:pt x="21032" y="21600"/>
                      <a:pt x="20332" y="21600"/>
                    </a:cubicBezTo>
                    <a:cubicBezTo>
                      <a:pt x="20332" y="21600"/>
                      <a:pt x="20332" y="21600"/>
                      <a:pt x="20332" y="21600"/>
                    </a:cubicBezTo>
                    <a:close/>
                    <a:moveTo>
                      <a:pt x="1271" y="21600"/>
                    </a:moveTo>
                    <a:cubicBezTo>
                      <a:pt x="568" y="21600"/>
                      <a:pt x="0" y="16770"/>
                      <a:pt x="0" y="10800"/>
                    </a:cubicBezTo>
                    <a:cubicBezTo>
                      <a:pt x="0" y="4830"/>
                      <a:pt x="568" y="0"/>
                      <a:pt x="1271" y="0"/>
                    </a:cubicBezTo>
                    <a:cubicBezTo>
                      <a:pt x="1973" y="0"/>
                      <a:pt x="2541" y="4830"/>
                      <a:pt x="2541" y="10800"/>
                    </a:cubicBezTo>
                    <a:cubicBezTo>
                      <a:pt x="2541" y="16770"/>
                      <a:pt x="1973" y="21600"/>
                      <a:pt x="1271" y="21600"/>
                    </a:cubicBezTo>
                    <a:cubicBezTo>
                      <a:pt x="1271" y="21600"/>
                      <a:pt x="1271" y="21600"/>
                      <a:pt x="1271" y="21600"/>
                    </a:cubicBezTo>
                    <a:close/>
                  </a:path>
                </a:pathLst>
              </a:custGeom>
              <a:solidFill>
                <a:srgbClr val="B4BB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spcBef>
                    <a:spcPts val="100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3000" spc="59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pic>
          <p:nvPicPr>
            <p:cNvPr id="40" name="Photo_placeholder3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2913" y="376664"/>
              <a:ext cx="2267348" cy="2929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MacBook Mock-Up">
    <p:bg>
      <p:bgPr>
        <a:solidFill>
          <a:srgbClr val="258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0" y="7269552"/>
            <a:ext cx="13004800" cy="2484048"/>
          </a:xfrm>
          <a:prstGeom prst="rect">
            <a:avLst/>
          </a:prstGeom>
          <a:solidFill>
            <a:srgbClr val="B2BCC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spcBef>
                <a:spcPts val="1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/>
          </a:p>
        </p:txBody>
      </p:sp>
      <p:grpSp>
        <p:nvGrpSpPr>
          <p:cNvPr id="46" name="Group 46"/>
          <p:cNvGrpSpPr/>
          <p:nvPr/>
        </p:nvGrpSpPr>
        <p:grpSpPr>
          <a:xfrm>
            <a:off x="5347424" y="3365499"/>
            <a:ext cx="6985766" cy="4056454"/>
            <a:chOff x="0" y="0"/>
            <a:chExt cx="6985765" cy="4056452"/>
          </a:xfrm>
        </p:grpSpPr>
        <p:sp>
          <p:nvSpPr>
            <p:cNvPr id="44" name="Shape 44"/>
            <p:cNvSpPr/>
            <p:nvPr/>
          </p:nvSpPr>
          <p:spPr>
            <a:xfrm>
              <a:off x="713013" y="0"/>
              <a:ext cx="5561527" cy="367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21600"/>
                  </a:lnTo>
                  <a:lnTo>
                    <a:pt x="0" y="1115"/>
                  </a:lnTo>
                  <a:cubicBezTo>
                    <a:pt x="0" y="499"/>
                    <a:pt x="331" y="0"/>
                    <a:pt x="739" y="0"/>
                  </a:cubicBezTo>
                  <a:lnTo>
                    <a:pt x="10800" y="0"/>
                  </a:lnTo>
                  <a:lnTo>
                    <a:pt x="20862" y="0"/>
                  </a:lnTo>
                  <a:cubicBezTo>
                    <a:pt x="21269" y="0"/>
                    <a:pt x="21600" y="499"/>
                    <a:pt x="21600" y="1115"/>
                  </a:cubicBezTo>
                  <a:lnTo>
                    <a:pt x="21600" y="21600"/>
                  </a:lnTo>
                  <a:lnTo>
                    <a:pt x="10800" y="21600"/>
                  </a:lnTo>
                  <a:cubicBezTo>
                    <a:pt x="10800" y="21600"/>
                    <a:pt x="10800" y="21600"/>
                    <a:pt x="108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3724779"/>
              <a:ext cx="6985766" cy="33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00" y="21600"/>
                  </a:moveTo>
                  <a:lnTo>
                    <a:pt x="10800" y="21600"/>
                  </a:lnTo>
                  <a:lnTo>
                    <a:pt x="1100" y="21600"/>
                  </a:lnTo>
                  <a:cubicBezTo>
                    <a:pt x="515" y="21600"/>
                    <a:pt x="38" y="12060"/>
                    <a:pt x="0" y="0"/>
                  </a:cubicBezTo>
                  <a:lnTo>
                    <a:pt x="10800" y="0"/>
                  </a:lnTo>
                  <a:lnTo>
                    <a:pt x="21600" y="0"/>
                  </a:lnTo>
                  <a:cubicBezTo>
                    <a:pt x="21562" y="12060"/>
                    <a:pt x="21084" y="21600"/>
                    <a:pt x="20500" y="21600"/>
                  </a:cubicBezTo>
                  <a:cubicBezTo>
                    <a:pt x="20500" y="21600"/>
                    <a:pt x="20500" y="21600"/>
                    <a:pt x="205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8335574" y="3416300"/>
            <a:ext cx="1008653" cy="3768743"/>
            <a:chOff x="0" y="50800"/>
            <a:chExt cx="1008651" cy="3768742"/>
          </a:xfrm>
        </p:grpSpPr>
        <p:sp>
          <p:nvSpPr>
            <p:cNvPr id="47" name="Shape 47"/>
            <p:cNvSpPr/>
            <p:nvPr/>
          </p:nvSpPr>
          <p:spPr>
            <a:xfrm>
              <a:off x="0" y="3723540"/>
              <a:ext cx="1008652" cy="9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362" y="12319"/>
                    <a:pt x="20322" y="21600"/>
                    <a:pt x="19075" y="21600"/>
                  </a:cubicBezTo>
                  <a:lnTo>
                    <a:pt x="10825" y="21600"/>
                  </a:lnTo>
                  <a:lnTo>
                    <a:pt x="10825" y="21600"/>
                  </a:lnTo>
                  <a:lnTo>
                    <a:pt x="10777" y="21600"/>
                  </a:lnTo>
                  <a:lnTo>
                    <a:pt x="10777" y="21600"/>
                  </a:lnTo>
                  <a:lnTo>
                    <a:pt x="2526" y="21600"/>
                  </a:lnTo>
                  <a:cubicBezTo>
                    <a:pt x="1278" y="21600"/>
                    <a:pt x="239" y="12319"/>
                    <a:pt x="0" y="0"/>
                  </a:cubicBezTo>
                  <a:lnTo>
                    <a:pt x="10777" y="0"/>
                  </a:lnTo>
                  <a:lnTo>
                    <a:pt x="10777" y="0"/>
                  </a:lnTo>
                  <a:lnTo>
                    <a:pt x="10825" y="0"/>
                  </a:lnTo>
                  <a:lnTo>
                    <a:pt x="10825" y="0"/>
                  </a:lnTo>
                  <a:lnTo>
                    <a:pt x="21600" y="0"/>
                  </a:lnTo>
                  <a:cubicBezTo>
                    <a:pt x="2160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457477" y="50800"/>
              <a:ext cx="82180" cy="8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16767" y="0"/>
                    <a:pt x="21600" y="4843"/>
                    <a:pt x="21600" y="10803"/>
                  </a:cubicBezTo>
                  <a:cubicBezTo>
                    <a:pt x="21600" y="16757"/>
                    <a:pt x="16767" y="21600"/>
                    <a:pt x="10806" y="21600"/>
                  </a:cubicBezTo>
                  <a:cubicBezTo>
                    <a:pt x="4833" y="21600"/>
                    <a:pt x="0" y="16757"/>
                    <a:pt x="0" y="10803"/>
                  </a:cubicBezTo>
                  <a:cubicBezTo>
                    <a:pt x="0" y="4843"/>
                    <a:pt x="4833" y="0"/>
                    <a:pt x="10806" y="0"/>
                  </a:cubicBezTo>
                  <a:cubicBezTo>
                    <a:pt x="10806" y="0"/>
                    <a:pt x="10806" y="0"/>
                    <a:pt x="10806" y="0"/>
                  </a:cubicBezTo>
                  <a:close/>
                </a:path>
              </a:pathLst>
            </a:custGeom>
            <a:solidFill>
              <a:srgbClr val="B5BBC9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1270000" y="1265766"/>
            <a:ext cx="10464800" cy="762332"/>
          </a:xfrm>
          <a:prstGeom prst="rect">
            <a:avLst/>
          </a:prstGeom>
        </p:spPr>
        <p:txBody>
          <a:bodyPr/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90">
                <a:solidFill>
                  <a:srgbClr val="FFFFFF"/>
                </a:solidFill>
              </a:rPr>
              <a:t>Title Text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3668252" y="7071784"/>
            <a:ext cx="1113229" cy="413669"/>
            <a:chOff x="0" y="0"/>
            <a:chExt cx="1113228" cy="413668"/>
          </a:xfrm>
        </p:grpSpPr>
        <p:sp>
          <p:nvSpPr>
            <p:cNvPr id="51" name="Shape 51"/>
            <p:cNvSpPr/>
            <p:nvPr/>
          </p:nvSpPr>
          <p:spPr>
            <a:xfrm>
              <a:off x="6372" y="229427"/>
              <a:ext cx="1105851" cy="184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92" y="11558"/>
                  </a:moveTo>
                  <a:cubicBezTo>
                    <a:pt x="17246" y="14752"/>
                    <a:pt x="13097" y="16868"/>
                    <a:pt x="11002" y="16868"/>
                  </a:cubicBezTo>
                  <a:cubicBezTo>
                    <a:pt x="10886" y="16868"/>
                    <a:pt x="10425" y="16868"/>
                    <a:pt x="10309" y="16868"/>
                  </a:cubicBezTo>
                  <a:cubicBezTo>
                    <a:pt x="8214" y="16868"/>
                    <a:pt x="4064" y="14752"/>
                    <a:pt x="2418" y="11558"/>
                  </a:cubicBezTo>
                  <a:cubicBezTo>
                    <a:pt x="1560" y="9892"/>
                    <a:pt x="602" y="7033"/>
                    <a:pt x="0" y="2579"/>
                  </a:cubicBezTo>
                  <a:cubicBezTo>
                    <a:pt x="5" y="2676"/>
                    <a:pt x="10" y="2774"/>
                    <a:pt x="16" y="2869"/>
                  </a:cubicBezTo>
                  <a:cubicBezTo>
                    <a:pt x="452" y="9948"/>
                    <a:pt x="1697" y="14125"/>
                    <a:pt x="2777" y="16290"/>
                  </a:cubicBezTo>
                  <a:cubicBezTo>
                    <a:pt x="2908" y="16554"/>
                    <a:pt x="3057" y="16810"/>
                    <a:pt x="3219" y="17058"/>
                  </a:cubicBezTo>
                  <a:cubicBezTo>
                    <a:pt x="3809" y="17962"/>
                    <a:pt x="4585" y="18762"/>
                    <a:pt x="5428" y="19428"/>
                  </a:cubicBezTo>
                  <a:cubicBezTo>
                    <a:pt x="7157" y="20795"/>
                    <a:pt x="9165" y="21600"/>
                    <a:pt x="10416" y="21600"/>
                  </a:cubicBezTo>
                  <a:cubicBezTo>
                    <a:pt x="10529" y="21600"/>
                    <a:pt x="10975" y="21600"/>
                    <a:pt x="11087" y="21600"/>
                  </a:cubicBezTo>
                  <a:cubicBezTo>
                    <a:pt x="12338" y="21600"/>
                    <a:pt x="14346" y="20795"/>
                    <a:pt x="16074" y="19429"/>
                  </a:cubicBezTo>
                  <a:cubicBezTo>
                    <a:pt x="16917" y="18763"/>
                    <a:pt x="17694" y="17963"/>
                    <a:pt x="18284" y="17059"/>
                  </a:cubicBezTo>
                  <a:cubicBezTo>
                    <a:pt x="18446" y="16810"/>
                    <a:pt x="18595" y="16554"/>
                    <a:pt x="18727" y="16290"/>
                  </a:cubicBezTo>
                  <a:cubicBezTo>
                    <a:pt x="19807" y="14125"/>
                    <a:pt x="21051" y="9947"/>
                    <a:pt x="21487" y="2869"/>
                  </a:cubicBezTo>
                  <a:cubicBezTo>
                    <a:pt x="21541" y="2006"/>
                    <a:pt x="21578" y="1030"/>
                    <a:pt x="21600" y="0"/>
                  </a:cubicBezTo>
                  <a:cubicBezTo>
                    <a:pt x="21059" y="5959"/>
                    <a:pt x="19906" y="9591"/>
                    <a:pt x="18892" y="11558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-1" y="0"/>
              <a:ext cx="1113230" cy="37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66" extrusionOk="0">
                  <a:moveTo>
                    <a:pt x="21246" y="8709"/>
                  </a:moveTo>
                  <a:cubicBezTo>
                    <a:pt x="20814" y="6092"/>
                    <a:pt x="19902" y="4695"/>
                    <a:pt x="19049" y="3710"/>
                  </a:cubicBezTo>
                  <a:cubicBezTo>
                    <a:pt x="18366" y="2920"/>
                    <a:pt x="17648" y="2375"/>
                    <a:pt x="16937" y="1886"/>
                  </a:cubicBezTo>
                  <a:cubicBezTo>
                    <a:pt x="15515" y="908"/>
                    <a:pt x="14063" y="425"/>
                    <a:pt x="12611" y="101"/>
                  </a:cubicBezTo>
                  <a:cubicBezTo>
                    <a:pt x="12004" y="-34"/>
                    <a:pt x="9476" y="-34"/>
                    <a:pt x="8869" y="101"/>
                  </a:cubicBezTo>
                  <a:cubicBezTo>
                    <a:pt x="7418" y="425"/>
                    <a:pt x="5965" y="908"/>
                    <a:pt x="4543" y="1886"/>
                  </a:cubicBezTo>
                  <a:cubicBezTo>
                    <a:pt x="3832" y="2375"/>
                    <a:pt x="3115" y="2920"/>
                    <a:pt x="2431" y="3710"/>
                  </a:cubicBezTo>
                  <a:cubicBezTo>
                    <a:pt x="1579" y="4695"/>
                    <a:pt x="667" y="6092"/>
                    <a:pt x="234" y="8709"/>
                  </a:cubicBezTo>
                  <a:cubicBezTo>
                    <a:pt x="-28" y="10295"/>
                    <a:pt x="-76" y="12829"/>
                    <a:pt x="118" y="14549"/>
                  </a:cubicBezTo>
                  <a:cubicBezTo>
                    <a:pt x="713" y="16736"/>
                    <a:pt x="1660" y="18140"/>
                    <a:pt x="2507" y="18958"/>
                  </a:cubicBezTo>
                  <a:cubicBezTo>
                    <a:pt x="4133" y="20527"/>
                    <a:pt x="8233" y="21566"/>
                    <a:pt x="10302" y="21566"/>
                  </a:cubicBezTo>
                  <a:cubicBezTo>
                    <a:pt x="10417" y="21566"/>
                    <a:pt x="10873" y="21566"/>
                    <a:pt x="10987" y="21566"/>
                  </a:cubicBezTo>
                  <a:cubicBezTo>
                    <a:pt x="13057" y="21566"/>
                    <a:pt x="17156" y="20527"/>
                    <a:pt x="18782" y="18958"/>
                  </a:cubicBezTo>
                  <a:cubicBezTo>
                    <a:pt x="19784" y="17992"/>
                    <a:pt x="20923" y="16209"/>
                    <a:pt x="21457" y="13282"/>
                  </a:cubicBezTo>
                  <a:cubicBezTo>
                    <a:pt x="21524" y="11735"/>
                    <a:pt x="21449" y="9937"/>
                    <a:pt x="21246" y="870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270000" y="3302000"/>
            <a:ext cx="4191000" cy="3175000"/>
          </a:xfrm>
          <a:prstGeom prst="rect">
            <a:avLst/>
          </a:prstGeom>
        </p:spPr>
        <p:txBody>
          <a:bodyPr numCol="1" spcCol="38100"/>
          <a:lstStyle>
            <a:lvl1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  <a:lvl2pPr marL="0" indent="22860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2pPr>
            <a:lvl3pPr marL="0" indent="45720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3pPr>
            <a:lvl4pPr marL="0" indent="68580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4pPr>
            <a:lvl5pPr marL="0" indent="91440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tebook Slide">
    <p:bg>
      <p:bgPr>
        <a:solidFill>
          <a:srgbClr val="EAB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2"/>
          <p:cNvGrpSpPr/>
          <p:nvPr/>
        </p:nvGrpSpPr>
        <p:grpSpPr>
          <a:xfrm>
            <a:off x="1264429" y="876299"/>
            <a:ext cx="10475942" cy="8001002"/>
            <a:chOff x="0" y="0"/>
            <a:chExt cx="10475941" cy="8001000"/>
          </a:xfrm>
        </p:grpSpPr>
        <p:sp>
          <p:nvSpPr>
            <p:cNvPr id="68" name="Shape 68"/>
            <p:cNvSpPr/>
            <p:nvPr/>
          </p:nvSpPr>
          <p:spPr>
            <a:xfrm flipH="1">
              <a:off x="0" y="144044"/>
              <a:ext cx="10475942" cy="7856957"/>
            </a:xfrm>
            <a:prstGeom prst="rect">
              <a:avLst/>
            </a:prstGeom>
            <a:solidFill>
              <a:srgbClr val="2489C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flipH="1">
              <a:off x="5237970" y="274993"/>
              <a:ext cx="5103012" cy="759505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latin typeface="Seravek"/>
                  <a:ea typeface="Seravek"/>
                  <a:cs typeface="Seravek"/>
                  <a:sym typeface="Seravek"/>
                </a:defRPr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flipH="1">
              <a:off x="134959" y="78569"/>
              <a:ext cx="5103012" cy="7791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62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CBCDC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0"/>
                </a:spcBef>
                <a:tabLst/>
                <a:defRPr sz="1200" spc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283096" y="0"/>
              <a:ext cx="4954875" cy="7870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2"/>
                  </a:moveTo>
                  <a:lnTo>
                    <a:pt x="21600" y="0"/>
                  </a:lnTo>
                  <a:lnTo>
                    <a:pt x="21600" y="21205"/>
                  </a:lnTo>
                  <a:lnTo>
                    <a:pt x="0" y="21600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rgbClr val="F5F7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latin typeface="Seravek"/>
                  <a:ea typeface="Seravek"/>
                  <a:cs typeface="Seravek"/>
                  <a:sym typeface="Seravek"/>
                </a:defRPr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313054" y="7675139"/>
            <a:ext cx="4196184" cy="1555175"/>
            <a:chOff x="0" y="0"/>
            <a:chExt cx="4196182" cy="1555174"/>
          </a:xfrm>
        </p:grpSpPr>
        <p:sp>
          <p:nvSpPr>
            <p:cNvPr id="73" name="Shape 73"/>
            <p:cNvSpPr/>
            <p:nvPr/>
          </p:nvSpPr>
          <p:spPr>
            <a:xfrm>
              <a:off x="3990177" y="1419622"/>
              <a:ext cx="206006" cy="135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0044" extrusionOk="0">
                  <a:moveTo>
                    <a:pt x="6900" y="10548"/>
                  </a:moveTo>
                  <a:cubicBezTo>
                    <a:pt x="7522" y="7730"/>
                    <a:pt x="6204" y="4093"/>
                    <a:pt x="3599" y="0"/>
                  </a:cubicBezTo>
                  <a:lnTo>
                    <a:pt x="8991" y="2581"/>
                  </a:lnTo>
                  <a:cubicBezTo>
                    <a:pt x="11187" y="3632"/>
                    <a:pt x="21600" y="12638"/>
                    <a:pt x="20613" y="17112"/>
                  </a:cubicBezTo>
                  <a:cubicBezTo>
                    <a:pt x="19623" y="21600"/>
                    <a:pt x="7604" y="19874"/>
                    <a:pt x="5408" y="18823"/>
                  </a:cubicBezTo>
                  <a:lnTo>
                    <a:pt x="0" y="16234"/>
                  </a:lnTo>
                  <a:cubicBezTo>
                    <a:pt x="3752" y="15179"/>
                    <a:pt x="6277" y="13376"/>
                    <a:pt x="6900" y="10548"/>
                  </a:cubicBezTo>
                  <a:close/>
                </a:path>
              </a:pathLst>
            </a:custGeom>
            <a:solidFill>
              <a:srgbClr val="48484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>
                <a:lnSpc>
                  <a:spcPct val="80000"/>
                </a:lnSpc>
                <a:spcBef>
                  <a:spcPts val="9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6000" spc="0">
                  <a:solidFill>
                    <a:srgbClr val="F16981"/>
                  </a:solidFill>
                  <a:latin typeface="Helvetica Neue UltraLight"/>
                  <a:ea typeface="Helvetica Neue UltraLight"/>
                  <a:cs typeface="Helvetica Neue UltraLight"/>
                  <a:sym typeface="Helvetica Neue UltraLight"/>
                </a:defRPr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0" y="0"/>
              <a:ext cx="4059868" cy="153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0786" extrusionOk="0">
                  <a:moveTo>
                    <a:pt x="663" y="0"/>
                  </a:moveTo>
                  <a:lnTo>
                    <a:pt x="4201" y="2945"/>
                  </a:lnTo>
                  <a:lnTo>
                    <a:pt x="18065" y="14481"/>
                  </a:lnTo>
                  <a:cubicBezTo>
                    <a:pt x="18628" y="14950"/>
                    <a:pt x="21600" y="18715"/>
                    <a:pt x="21417" y="20157"/>
                  </a:cubicBezTo>
                  <a:cubicBezTo>
                    <a:pt x="21234" y="21600"/>
                    <a:pt x="17965" y="20172"/>
                    <a:pt x="17402" y="19704"/>
                  </a:cubicBezTo>
                  <a:lnTo>
                    <a:pt x="3539" y="8167"/>
                  </a:lnTo>
                  <a:lnTo>
                    <a:pt x="0" y="5223"/>
                  </a:lnTo>
                  <a:cubicBezTo>
                    <a:pt x="0" y="5223"/>
                    <a:pt x="663" y="0"/>
                    <a:pt x="663" y="0"/>
                  </a:cubicBezTo>
                  <a:close/>
                </a:path>
              </a:pathLst>
            </a:custGeom>
            <a:solidFill>
              <a:srgbClr val="E4646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146050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4800" cap="all" spc="96">
                  <a:solidFill>
                    <a:srgbClr val="E46B61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287798" y="54982"/>
              <a:ext cx="1307508" cy="98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6" y="0"/>
                  </a:moveTo>
                  <a:lnTo>
                    <a:pt x="7388" y="1851"/>
                  </a:lnTo>
                  <a:lnTo>
                    <a:pt x="4735" y="12638"/>
                  </a:lnTo>
                  <a:lnTo>
                    <a:pt x="21600" y="19878"/>
                  </a:lnTo>
                  <a:lnTo>
                    <a:pt x="21177" y="21600"/>
                  </a:lnTo>
                  <a:lnTo>
                    <a:pt x="0" y="12509"/>
                  </a:lnTo>
                  <a:cubicBezTo>
                    <a:pt x="0" y="12509"/>
                    <a:pt x="3076" y="0"/>
                    <a:pt x="3076" y="0"/>
                  </a:cubicBezTo>
                  <a:close/>
                </a:path>
              </a:pathLst>
            </a:custGeom>
            <a:solidFill>
              <a:srgbClr val="48484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>
                <a:lnSpc>
                  <a:spcPct val="80000"/>
                </a:lnSpc>
                <a:spcBef>
                  <a:spcPts val="9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6000" spc="0">
                  <a:solidFill>
                    <a:srgbClr val="F16981"/>
                  </a:solidFill>
                  <a:latin typeface="Helvetica Neue UltraLight"/>
                  <a:ea typeface="Helvetica Neue UltraLight"/>
                  <a:cs typeface="Helvetica Neue UltraLight"/>
                  <a:sym typeface="Helvetica Neue UltraLight"/>
                </a:defRPr>
              </a:pPr>
              <a:endParaRPr/>
            </a:p>
          </p:txBody>
        </p:sp>
      </p:grpSp>
      <p:sp>
        <p:nvSpPr>
          <p:cNvPr id="77" name="Shape 77"/>
          <p:cNvSpPr/>
          <p:nvPr/>
        </p:nvSpPr>
        <p:spPr>
          <a:xfrm rot="20940000">
            <a:off x="10566581" y="301129"/>
            <a:ext cx="1727681" cy="3681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724" y="0"/>
                </a:moveTo>
                <a:lnTo>
                  <a:pt x="17875" y="0"/>
                </a:lnTo>
                <a:cubicBezTo>
                  <a:pt x="19932" y="0"/>
                  <a:pt x="21600" y="780"/>
                  <a:pt x="21600" y="1742"/>
                </a:cubicBezTo>
                <a:lnTo>
                  <a:pt x="21600" y="19858"/>
                </a:lnTo>
                <a:cubicBezTo>
                  <a:pt x="21600" y="20820"/>
                  <a:pt x="19932" y="21600"/>
                  <a:pt x="17875" y="21600"/>
                </a:cubicBezTo>
                <a:lnTo>
                  <a:pt x="3724" y="21600"/>
                </a:lnTo>
                <a:cubicBezTo>
                  <a:pt x="1668" y="21600"/>
                  <a:pt x="0" y="20820"/>
                  <a:pt x="0" y="19858"/>
                </a:cubicBezTo>
                <a:lnTo>
                  <a:pt x="0" y="1742"/>
                </a:lnTo>
                <a:cubicBezTo>
                  <a:pt x="0" y="780"/>
                  <a:pt x="1668" y="0"/>
                  <a:pt x="3724" y="0"/>
                </a:cubicBezTo>
                <a:cubicBezTo>
                  <a:pt x="3724" y="0"/>
                  <a:pt x="3724" y="0"/>
                  <a:pt x="3724" y="0"/>
                </a:cubicBezTo>
                <a:close/>
              </a:path>
            </a:pathLst>
          </a:custGeom>
          <a:solidFill>
            <a:srgbClr val="48484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80000"/>
              </a:lnSpc>
              <a:spcBef>
                <a:spcPts val="9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 spc="0">
                <a:solidFill>
                  <a:srgbClr val="F16981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 rot="20940000">
            <a:off x="11612260" y="3567087"/>
            <a:ext cx="246936" cy="246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16763" y="0"/>
                  <a:pt x="21600" y="4835"/>
                  <a:pt x="21600" y="10800"/>
                </a:cubicBezTo>
                <a:cubicBezTo>
                  <a:pt x="21600" y="16770"/>
                  <a:pt x="16763" y="21600"/>
                  <a:pt x="10799" y="21600"/>
                </a:cubicBezTo>
                <a:cubicBezTo>
                  <a:pt x="4837" y="21600"/>
                  <a:pt x="0" y="16770"/>
                  <a:pt x="0" y="10800"/>
                </a:cubicBezTo>
                <a:cubicBezTo>
                  <a:pt x="0" y="4835"/>
                  <a:pt x="4837" y="0"/>
                  <a:pt x="10799" y="0"/>
                </a:cubicBezTo>
                <a:cubicBezTo>
                  <a:pt x="10799" y="0"/>
                  <a:pt x="10799" y="0"/>
                  <a:pt x="10799" y="0"/>
                </a:cubicBezTo>
                <a:close/>
              </a:path>
            </a:pathLst>
          </a:custGeom>
          <a:solidFill>
            <a:srgbClr val="B5BBC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>
              <a:spcBef>
                <a:spcPts val="1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spc="59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 rot="20940000">
            <a:off x="10867987" y="599558"/>
            <a:ext cx="506440" cy="5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27" y="21600"/>
                </a:moveTo>
                <a:lnTo>
                  <a:pt x="7624" y="21600"/>
                </a:lnTo>
                <a:cubicBezTo>
                  <a:pt x="6923" y="21600"/>
                  <a:pt x="6355" y="16765"/>
                  <a:pt x="6355" y="10800"/>
                </a:cubicBezTo>
                <a:cubicBezTo>
                  <a:pt x="6355" y="4835"/>
                  <a:pt x="6923" y="0"/>
                  <a:pt x="7624" y="0"/>
                </a:cubicBezTo>
                <a:lnTo>
                  <a:pt x="20327" y="0"/>
                </a:lnTo>
                <a:cubicBezTo>
                  <a:pt x="21031" y="0"/>
                  <a:pt x="21600" y="4835"/>
                  <a:pt x="21600" y="10800"/>
                </a:cubicBezTo>
                <a:cubicBezTo>
                  <a:pt x="21600" y="16765"/>
                  <a:pt x="21031" y="21600"/>
                  <a:pt x="20327" y="21600"/>
                </a:cubicBezTo>
                <a:cubicBezTo>
                  <a:pt x="20327" y="21600"/>
                  <a:pt x="20327" y="21600"/>
                  <a:pt x="20327" y="21600"/>
                </a:cubicBezTo>
                <a:close/>
                <a:moveTo>
                  <a:pt x="1272" y="21600"/>
                </a:moveTo>
                <a:cubicBezTo>
                  <a:pt x="572" y="21600"/>
                  <a:pt x="0" y="16765"/>
                  <a:pt x="0" y="10800"/>
                </a:cubicBezTo>
                <a:cubicBezTo>
                  <a:pt x="0" y="4835"/>
                  <a:pt x="572" y="0"/>
                  <a:pt x="1272" y="0"/>
                </a:cubicBezTo>
                <a:cubicBezTo>
                  <a:pt x="1973" y="0"/>
                  <a:pt x="2541" y="4835"/>
                  <a:pt x="2541" y="10800"/>
                </a:cubicBezTo>
                <a:cubicBezTo>
                  <a:pt x="2541" y="16765"/>
                  <a:pt x="1973" y="21600"/>
                  <a:pt x="1272" y="21600"/>
                </a:cubicBezTo>
                <a:cubicBezTo>
                  <a:pt x="1272" y="21600"/>
                  <a:pt x="1272" y="21600"/>
                  <a:pt x="1272" y="21600"/>
                </a:cubicBezTo>
                <a:close/>
              </a:path>
            </a:pathLst>
          </a:custGeom>
          <a:solidFill>
            <a:srgbClr val="B5BBC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>
              <a:spcBef>
                <a:spcPts val="1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spc="59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6975706" y="4571353"/>
            <a:ext cx="4160004" cy="3486456"/>
          </a:xfrm>
          <a:prstGeom prst="rect">
            <a:avLst/>
          </a:prstGeom>
        </p:spPr>
        <p:txBody>
          <a:bodyPr numCol="1" spcCol="38100"/>
          <a:lstStyle>
            <a:lvl1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53585F"/>
                </a:solidFill>
              </a:defRPr>
            </a:lvl1pPr>
            <a:lvl2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53585F"/>
                </a:solidFill>
              </a:defRPr>
            </a:lvl2pPr>
            <a:lvl3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53585F"/>
                </a:solidFill>
              </a:defRPr>
            </a:lvl3pPr>
            <a:lvl4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53585F"/>
                </a:solidFill>
              </a:defRPr>
            </a:lvl4pPr>
            <a:lvl5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53585F"/>
                </a:solidFill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53585F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53585F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53585F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53585F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53585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r Diagram">
    <p:bg>
      <p:bgPr>
        <a:solidFill>
          <a:srgbClr val="425B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1410369" y="3037421"/>
            <a:ext cx="1" cy="5075758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latin typeface="+mn-lt"/>
                <a:ea typeface="+mn-ea"/>
                <a:cs typeface="+mn-cs"/>
                <a:sym typeface="Helvetica Neue Thin"/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2536436" y="3037421"/>
            <a:ext cx="1" cy="5075758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latin typeface="+mn-lt"/>
                <a:ea typeface="+mn-ea"/>
                <a:cs typeface="+mn-cs"/>
                <a:sym typeface="Helvetica Neue Thin"/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3662502" y="3037421"/>
            <a:ext cx="1" cy="5075758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latin typeface="+mn-lt"/>
                <a:ea typeface="+mn-ea"/>
                <a:cs typeface="+mn-cs"/>
                <a:sym typeface="Helvetica Neue Thin"/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4788569" y="3037421"/>
            <a:ext cx="1" cy="5075758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latin typeface="+mn-lt"/>
                <a:ea typeface="+mn-ea"/>
                <a:cs typeface="+mn-cs"/>
                <a:sym typeface="Helvetica Neue Thin"/>
              </a:defRPr>
            </a:pPr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1270000" y="1270000"/>
            <a:ext cx="10464800" cy="1016331"/>
          </a:xfrm>
          <a:prstGeom prst="rect">
            <a:avLst/>
          </a:prstGeom>
        </p:spPr>
        <p:txBody>
          <a:bodyPr/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9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6275916" y="5446044"/>
            <a:ext cx="5458884" cy="2667135"/>
          </a:xfrm>
          <a:prstGeom prst="rect">
            <a:avLst/>
          </a:prstGeom>
        </p:spPr>
        <p:txBody>
          <a:bodyPr numCol="1" spcCol="38100" anchor="b"/>
          <a:lstStyle>
            <a:lvl1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  <a:lvl2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2pPr>
            <a:lvl3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3pPr>
            <a:lvl4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4pPr>
            <a:lvl5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lder Diagram">
    <p:bg>
      <p:bgPr>
        <a:solidFill>
          <a:srgbClr val="258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3966633" y="2742265"/>
            <a:ext cx="2035970" cy="1750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76" y="0"/>
                </a:moveTo>
                <a:cubicBezTo>
                  <a:pt x="1465" y="0"/>
                  <a:pt x="0" y="1710"/>
                  <a:pt x="0" y="3816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3816"/>
                </a:lnTo>
                <a:cubicBezTo>
                  <a:pt x="21600" y="1710"/>
                  <a:pt x="20135" y="0"/>
                  <a:pt x="18324" y="0"/>
                </a:cubicBezTo>
                <a:lnTo>
                  <a:pt x="3276" y="0"/>
                </a:lnTo>
                <a:close/>
              </a:path>
            </a:pathLst>
          </a:custGeom>
          <a:solidFill>
            <a:srgbClr val="4AB5B5"/>
          </a:solidFill>
          <a:ln w="12700">
            <a:miter lim="400000"/>
          </a:ln>
        </p:spPr>
        <p:txBody>
          <a:bodyPr lIns="317500" tIns="317500" rIns="317500" bIns="317500"/>
          <a:lstStyle/>
          <a:p>
            <a:pPr lvl="0">
              <a:spcBef>
                <a:spcPts val="1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spc="90">
                <a:latin typeface="+mn-lt"/>
                <a:ea typeface="+mn-ea"/>
                <a:cs typeface="+mn-cs"/>
                <a:sym typeface="Helvetica Neue Thin"/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3903133" y="3849944"/>
            <a:ext cx="2162970" cy="3940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801"/>
                </a:lnTo>
                <a:cubicBezTo>
                  <a:pt x="0" y="20298"/>
                  <a:pt x="367" y="20748"/>
                  <a:pt x="960" y="21073"/>
                </a:cubicBezTo>
                <a:cubicBezTo>
                  <a:pt x="1553" y="21399"/>
                  <a:pt x="2373" y="21600"/>
                  <a:pt x="3278" y="21600"/>
                </a:cubicBezTo>
                <a:lnTo>
                  <a:pt x="18322" y="21600"/>
                </a:lnTo>
                <a:cubicBezTo>
                  <a:pt x="19227" y="21600"/>
                  <a:pt x="20047" y="21399"/>
                  <a:pt x="20640" y="21073"/>
                </a:cubicBezTo>
                <a:cubicBezTo>
                  <a:pt x="21233" y="20748"/>
                  <a:pt x="21600" y="20298"/>
                  <a:pt x="21600" y="19801"/>
                </a:cubicBezTo>
                <a:lnTo>
                  <a:pt x="21600" y="0"/>
                </a:lnTo>
                <a:lnTo>
                  <a:pt x="17141" y="0"/>
                </a:lnTo>
                <a:cubicBezTo>
                  <a:pt x="17141" y="891"/>
                  <a:pt x="16521" y="1781"/>
                  <a:pt x="15282" y="2460"/>
                </a:cubicBezTo>
                <a:cubicBezTo>
                  <a:pt x="12806" y="3819"/>
                  <a:pt x="8794" y="3819"/>
                  <a:pt x="6318" y="2460"/>
                </a:cubicBezTo>
                <a:cubicBezTo>
                  <a:pt x="5079" y="1781"/>
                  <a:pt x="4459" y="891"/>
                  <a:pt x="445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>
              <a:lnSpc>
                <a:spcPct val="80000"/>
              </a:lnSpc>
              <a:spcBef>
                <a:spcPts val="5500"/>
              </a:spcBef>
              <a:tabLst/>
              <a:defRPr sz="5000" spc="0">
                <a:solidFill>
                  <a:srgbClr val="333333"/>
                </a:solidFill>
                <a:latin typeface="+mn-lt"/>
                <a:ea typeface="+mn-ea"/>
                <a:cs typeface="+mn-cs"/>
                <a:sym typeface="Helvetica Neue Thin"/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4727793" y="6644439"/>
            <a:ext cx="513650" cy="678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extrusionOk="0">
                <a:moveTo>
                  <a:pt x="16784" y="1264"/>
                </a:moveTo>
                <a:cubicBezTo>
                  <a:pt x="16363" y="1078"/>
                  <a:pt x="15824" y="1189"/>
                  <a:pt x="15581" y="1511"/>
                </a:cubicBezTo>
                <a:lnTo>
                  <a:pt x="14280" y="3236"/>
                </a:lnTo>
                <a:cubicBezTo>
                  <a:pt x="14867" y="3417"/>
                  <a:pt x="15381" y="3636"/>
                  <a:pt x="15831" y="3874"/>
                </a:cubicBezTo>
                <a:lnTo>
                  <a:pt x="17106" y="2185"/>
                </a:lnTo>
                <a:cubicBezTo>
                  <a:pt x="17349" y="1863"/>
                  <a:pt x="17205" y="1451"/>
                  <a:pt x="16784" y="1264"/>
                </a:cubicBezTo>
                <a:close/>
                <a:moveTo>
                  <a:pt x="21233" y="4689"/>
                </a:moveTo>
                <a:cubicBezTo>
                  <a:pt x="20988" y="4366"/>
                  <a:pt x="20450" y="4256"/>
                  <a:pt x="20028" y="4442"/>
                </a:cubicBezTo>
                <a:lnTo>
                  <a:pt x="17841" y="5408"/>
                </a:lnTo>
                <a:cubicBezTo>
                  <a:pt x="18203" y="5799"/>
                  <a:pt x="18487" y="6197"/>
                  <a:pt x="18711" y="6581"/>
                </a:cubicBezTo>
                <a:lnTo>
                  <a:pt x="20909" y="5610"/>
                </a:lnTo>
                <a:cubicBezTo>
                  <a:pt x="21331" y="5423"/>
                  <a:pt x="21475" y="5012"/>
                  <a:pt x="21233" y="4689"/>
                </a:cubicBezTo>
                <a:close/>
                <a:moveTo>
                  <a:pt x="1322" y="4393"/>
                </a:moveTo>
                <a:cubicBezTo>
                  <a:pt x="900" y="4207"/>
                  <a:pt x="362" y="4317"/>
                  <a:pt x="118" y="4640"/>
                </a:cubicBezTo>
                <a:cubicBezTo>
                  <a:pt x="-125" y="4963"/>
                  <a:pt x="19" y="5375"/>
                  <a:pt x="441" y="5561"/>
                </a:cubicBezTo>
                <a:lnTo>
                  <a:pt x="2633" y="6530"/>
                </a:lnTo>
                <a:cubicBezTo>
                  <a:pt x="2861" y="6146"/>
                  <a:pt x="3149" y="5751"/>
                  <a:pt x="3514" y="5362"/>
                </a:cubicBezTo>
                <a:cubicBezTo>
                  <a:pt x="3514" y="5362"/>
                  <a:pt x="1322" y="4393"/>
                  <a:pt x="1322" y="4393"/>
                </a:cubicBezTo>
                <a:close/>
                <a:moveTo>
                  <a:pt x="5797" y="1483"/>
                </a:moveTo>
                <a:cubicBezTo>
                  <a:pt x="5553" y="1160"/>
                  <a:pt x="5015" y="1050"/>
                  <a:pt x="4593" y="1236"/>
                </a:cubicBezTo>
                <a:cubicBezTo>
                  <a:pt x="4173" y="1422"/>
                  <a:pt x="4029" y="1834"/>
                  <a:pt x="4272" y="2157"/>
                </a:cubicBezTo>
                <a:lnTo>
                  <a:pt x="5544" y="3843"/>
                </a:lnTo>
                <a:cubicBezTo>
                  <a:pt x="5997" y="3607"/>
                  <a:pt x="6514" y="3392"/>
                  <a:pt x="7103" y="3215"/>
                </a:cubicBezTo>
                <a:cubicBezTo>
                  <a:pt x="7103" y="3215"/>
                  <a:pt x="5797" y="1483"/>
                  <a:pt x="5797" y="1483"/>
                </a:cubicBezTo>
                <a:close/>
                <a:moveTo>
                  <a:pt x="10693" y="0"/>
                </a:moveTo>
                <a:cubicBezTo>
                  <a:pt x="10208" y="0"/>
                  <a:pt x="9813" y="302"/>
                  <a:pt x="9813" y="674"/>
                </a:cubicBezTo>
                <a:lnTo>
                  <a:pt x="9813" y="2753"/>
                </a:lnTo>
                <a:cubicBezTo>
                  <a:pt x="10026" y="2740"/>
                  <a:pt x="11348" y="2744"/>
                  <a:pt x="11574" y="2758"/>
                </a:cubicBezTo>
                <a:lnTo>
                  <a:pt x="11574" y="674"/>
                </a:lnTo>
                <a:cubicBezTo>
                  <a:pt x="11574" y="302"/>
                  <a:pt x="11180" y="0"/>
                  <a:pt x="10693" y="0"/>
                </a:cubicBezTo>
                <a:close/>
                <a:moveTo>
                  <a:pt x="18428" y="9068"/>
                </a:moveTo>
                <a:cubicBezTo>
                  <a:pt x="18228" y="7091"/>
                  <a:pt x="16423" y="3572"/>
                  <a:pt x="10662" y="3572"/>
                </a:cubicBezTo>
                <a:cubicBezTo>
                  <a:pt x="10661" y="3572"/>
                  <a:pt x="10660" y="3572"/>
                  <a:pt x="10659" y="3572"/>
                </a:cubicBezTo>
                <a:cubicBezTo>
                  <a:pt x="10658" y="3572"/>
                  <a:pt x="10658" y="3572"/>
                  <a:pt x="10657" y="3572"/>
                </a:cubicBezTo>
                <a:cubicBezTo>
                  <a:pt x="10656" y="3572"/>
                  <a:pt x="10655" y="3572"/>
                  <a:pt x="10655" y="3572"/>
                </a:cubicBezTo>
                <a:cubicBezTo>
                  <a:pt x="10654" y="3572"/>
                  <a:pt x="10653" y="3572"/>
                  <a:pt x="10652" y="3572"/>
                </a:cubicBezTo>
                <a:cubicBezTo>
                  <a:pt x="4890" y="3572"/>
                  <a:pt x="3086" y="7091"/>
                  <a:pt x="2886" y="9068"/>
                </a:cubicBezTo>
                <a:cubicBezTo>
                  <a:pt x="2715" y="10852"/>
                  <a:pt x="4327" y="12514"/>
                  <a:pt x="4510" y="12775"/>
                </a:cubicBezTo>
                <a:cubicBezTo>
                  <a:pt x="4810" y="13201"/>
                  <a:pt x="6695" y="14825"/>
                  <a:pt x="6762" y="15807"/>
                </a:cubicBezTo>
                <a:cubicBezTo>
                  <a:pt x="6855" y="17159"/>
                  <a:pt x="7070" y="17195"/>
                  <a:pt x="7930" y="17355"/>
                </a:cubicBezTo>
                <a:cubicBezTo>
                  <a:pt x="8807" y="17519"/>
                  <a:pt x="12507" y="17519"/>
                  <a:pt x="13383" y="17355"/>
                </a:cubicBezTo>
                <a:cubicBezTo>
                  <a:pt x="14243" y="17195"/>
                  <a:pt x="14459" y="17159"/>
                  <a:pt x="14552" y="15807"/>
                </a:cubicBezTo>
                <a:cubicBezTo>
                  <a:pt x="14619" y="14825"/>
                  <a:pt x="16504" y="13201"/>
                  <a:pt x="16803" y="12775"/>
                </a:cubicBezTo>
                <a:cubicBezTo>
                  <a:pt x="16987" y="12514"/>
                  <a:pt x="18599" y="10852"/>
                  <a:pt x="18428" y="9068"/>
                </a:cubicBezTo>
                <a:close/>
                <a:moveTo>
                  <a:pt x="13756" y="19204"/>
                </a:moveTo>
                <a:cubicBezTo>
                  <a:pt x="13756" y="18991"/>
                  <a:pt x="13530" y="18817"/>
                  <a:pt x="13251" y="18817"/>
                </a:cubicBezTo>
                <a:lnTo>
                  <a:pt x="8063" y="18817"/>
                </a:lnTo>
                <a:cubicBezTo>
                  <a:pt x="7783" y="18817"/>
                  <a:pt x="7557" y="18991"/>
                  <a:pt x="7557" y="19204"/>
                </a:cubicBezTo>
                <a:lnTo>
                  <a:pt x="7557" y="19204"/>
                </a:lnTo>
                <a:cubicBezTo>
                  <a:pt x="7557" y="19418"/>
                  <a:pt x="7783" y="19591"/>
                  <a:pt x="8063" y="19591"/>
                </a:cubicBezTo>
                <a:lnTo>
                  <a:pt x="13251" y="19591"/>
                </a:lnTo>
                <a:cubicBezTo>
                  <a:pt x="13530" y="19591"/>
                  <a:pt x="13756" y="19418"/>
                  <a:pt x="13756" y="19204"/>
                </a:cubicBezTo>
                <a:cubicBezTo>
                  <a:pt x="13756" y="19204"/>
                  <a:pt x="13756" y="19204"/>
                  <a:pt x="13756" y="19204"/>
                </a:cubicBezTo>
                <a:close/>
                <a:moveTo>
                  <a:pt x="13756" y="18147"/>
                </a:moveTo>
                <a:cubicBezTo>
                  <a:pt x="13756" y="17934"/>
                  <a:pt x="13530" y="17761"/>
                  <a:pt x="13251" y="17761"/>
                </a:cubicBezTo>
                <a:lnTo>
                  <a:pt x="8063" y="17761"/>
                </a:lnTo>
                <a:cubicBezTo>
                  <a:pt x="7783" y="17761"/>
                  <a:pt x="7557" y="17934"/>
                  <a:pt x="7557" y="18147"/>
                </a:cubicBezTo>
                <a:lnTo>
                  <a:pt x="7557" y="18147"/>
                </a:lnTo>
                <a:cubicBezTo>
                  <a:pt x="7557" y="18361"/>
                  <a:pt x="7783" y="18535"/>
                  <a:pt x="8063" y="18535"/>
                </a:cubicBezTo>
                <a:lnTo>
                  <a:pt x="13251" y="18535"/>
                </a:lnTo>
                <a:cubicBezTo>
                  <a:pt x="13530" y="18535"/>
                  <a:pt x="13756" y="18361"/>
                  <a:pt x="13756" y="18147"/>
                </a:cubicBezTo>
                <a:cubicBezTo>
                  <a:pt x="13756" y="18147"/>
                  <a:pt x="13756" y="18147"/>
                  <a:pt x="13756" y="18147"/>
                </a:cubicBezTo>
                <a:close/>
                <a:moveTo>
                  <a:pt x="8400" y="19874"/>
                </a:moveTo>
                <a:lnTo>
                  <a:pt x="12913" y="19874"/>
                </a:lnTo>
                <a:cubicBezTo>
                  <a:pt x="12913" y="20827"/>
                  <a:pt x="11903" y="21600"/>
                  <a:pt x="10657" y="21600"/>
                </a:cubicBezTo>
                <a:cubicBezTo>
                  <a:pt x="9411" y="21600"/>
                  <a:pt x="8400" y="20827"/>
                  <a:pt x="8400" y="19874"/>
                </a:cubicBezTo>
                <a:close/>
              </a:path>
            </a:pathLst>
          </a:custGeom>
          <a:solidFill>
            <a:srgbClr val="4AB5B5"/>
          </a:solidFill>
          <a:ln w="12700">
            <a:miter lim="400000"/>
          </a:ln>
        </p:spPr>
        <p:txBody>
          <a:bodyPr lIns="317500" tIns="317500" rIns="317500" bIns="317500"/>
          <a:lstStyle/>
          <a:p>
            <a:pPr lvl="0" algn="ctr">
              <a:lnSpc>
                <a:spcPct val="80000"/>
              </a:lnSpc>
              <a:spcBef>
                <a:spcPts val="5500"/>
              </a:spcBef>
              <a:tabLst/>
              <a:defRPr sz="5000" spc="0">
                <a:solidFill>
                  <a:srgbClr val="333333"/>
                </a:solidFill>
                <a:latin typeface="+mn-lt"/>
                <a:ea typeface="+mn-ea"/>
                <a:cs typeface="+mn-cs"/>
                <a:sym typeface="Helvetica Neue Thin"/>
              </a:defRPr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6604000" y="2551378"/>
            <a:ext cx="2035969" cy="1966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76" y="0"/>
                </a:moveTo>
                <a:cubicBezTo>
                  <a:pt x="2371" y="0"/>
                  <a:pt x="1552" y="380"/>
                  <a:pt x="959" y="995"/>
                </a:cubicBezTo>
                <a:cubicBezTo>
                  <a:pt x="366" y="1610"/>
                  <a:pt x="0" y="2459"/>
                  <a:pt x="0" y="3397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3397"/>
                </a:lnTo>
                <a:cubicBezTo>
                  <a:pt x="21600" y="2459"/>
                  <a:pt x="21234" y="1610"/>
                  <a:pt x="20641" y="995"/>
                </a:cubicBezTo>
                <a:cubicBezTo>
                  <a:pt x="20048" y="380"/>
                  <a:pt x="19229" y="0"/>
                  <a:pt x="18324" y="0"/>
                </a:cubicBezTo>
                <a:lnTo>
                  <a:pt x="3276" y="0"/>
                </a:lnTo>
                <a:close/>
              </a:path>
            </a:pathLst>
          </a:custGeom>
          <a:solidFill>
            <a:srgbClr val="425B76"/>
          </a:solidFill>
          <a:ln w="12700">
            <a:miter lim="400000"/>
          </a:ln>
        </p:spPr>
        <p:txBody>
          <a:bodyPr lIns="317500" tIns="317500" rIns="317500" bIns="317500"/>
          <a:lstStyle/>
          <a:p>
            <a:pPr lvl="0">
              <a:spcBef>
                <a:spcPts val="1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spc="90">
                <a:latin typeface="+mn-lt"/>
                <a:ea typeface="+mn-ea"/>
                <a:cs typeface="+mn-cs"/>
                <a:sym typeface="Helvetica Neue Thin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6540500" y="3854884"/>
            <a:ext cx="2162969" cy="3931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797"/>
                </a:lnTo>
                <a:cubicBezTo>
                  <a:pt x="0" y="20295"/>
                  <a:pt x="367" y="20745"/>
                  <a:pt x="960" y="21072"/>
                </a:cubicBezTo>
                <a:cubicBezTo>
                  <a:pt x="1553" y="21398"/>
                  <a:pt x="2373" y="21600"/>
                  <a:pt x="3278" y="21600"/>
                </a:cubicBezTo>
                <a:lnTo>
                  <a:pt x="18322" y="21600"/>
                </a:lnTo>
                <a:cubicBezTo>
                  <a:pt x="19227" y="21600"/>
                  <a:pt x="20047" y="21398"/>
                  <a:pt x="20640" y="21072"/>
                </a:cubicBezTo>
                <a:cubicBezTo>
                  <a:pt x="21233" y="20745"/>
                  <a:pt x="21600" y="20295"/>
                  <a:pt x="21600" y="19797"/>
                </a:cubicBezTo>
                <a:lnTo>
                  <a:pt x="21600" y="0"/>
                </a:lnTo>
                <a:lnTo>
                  <a:pt x="17141" y="0"/>
                </a:lnTo>
                <a:cubicBezTo>
                  <a:pt x="17141" y="893"/>
                  <a:pt x="16521" y="1785"/>
                  <a:pt x="15282" y="2466"/>
                </a:cubicBezTo>
                <a:cubicBezTo>
                  <a:pt x="12806" y="3829"/>
                  <a:pt x="8794" y="3829"/>
                  <a:pt x="6318" y="2466"/>
                </a:cubicBezTo>
                <a:cubicBezTo>
                  <a:pt x="5079" y="1785"/>
                  <a:pt x="4459" y="893"/>
                  <a:pt x="445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>
              <a:lnSpc>
                <a:spcPct val="80000"/>
              </a:lnSpc>
              <a:spcBef>
                <a:spcPts val="5500"/>
              </a:spcBef>
              <a:tabLst/>
              <a:defRPr sz="5000" spc="0">
                <a:solidFill>
                  <a:srgbClr val="333333"/>
                </a:solidFill>
                <a:latin typeface="+mn-lt"/>
                <a:ea typeface="+mn-ea"/>
                <a:cs typeface="+mn-cs"/>
                <a:sym typeface="Helvetica Neue Thin"/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7368082" y="6729659"/>
            <a:ext cx="507804" cy="507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657"/>
                </a:moveTo>
                <a:cubicBezTo>
                  <a:pt x="8670" y="14657"/>
                  <a:pt x="6943" y="12930"/>
                  <a:pt x="6943" y="10800"/>
                </a:cubicBezTo>
                <a:cubicBezTo>
                  <a:pt x="6943" y="8670"/>
                  <a:pt x="8670" y="6943"/>
                  <a:pt x="10800" y="6943"/>
                </a:cubicBezTo>
                <a:cubicBezTo>
                  <a:pt x="12930" y="6943"/>
                  <a:pt x="14657" y="8670"/>
                  <a:pt x="14657" y="10800"/>
                </a:cubicBezTo>
                <a:cubicBezTo>
                  <a:pt x="14657" y="12930"/>
                  <a:pt x="12930" y="14657"/>
                  <a:pt x="10800" y="14657"/>
                </a:cubicBezTo>
                <a:close/>
                <a:moveTo>
                  <a:pt x="20016" y="9930"/>
                </a:moveTo>
                <a:cubicBezTo>
                  <a:pt x="21001" y="9522"/>
                  <a:pt x="21600" y="9257"/>
                  <a:pt x="21600" y="9257"/>
                </a:cubicBezTo>
                <a:lnTo>
                  <a:pt x="20829" y="6171"/>
                </a:lnTo>
                <a:cubicBezTo>
                  <a:pt x="20829" y="6171"/>
                  <a:pt x="20119" y="6283"/>
                  <a:pt x="18990" y="6492"/>
                </a:cubicBezTo>
                <a:cubicBezTo>
                  <a:pt x="18430" y="5424"/>
                  <a:pt x="17677" y="4501"/>
                  <a:pt x="16789" y="3749"/>
                </a:cubicBezTo>
                <a:cubicBezTo>
                  <a:pt x="17377" y="2418"/>
                  <a:pt x="17743" y="1543"/>
                  <a:pt x="17743" y="1543"/>
                </a:cubicBezTo>
                <a:lnTo>
                  <a:pt x="14657" y="0"/>
                </a:lnTo>
                <a:cubicBezTo>
                  <a:pt x="14657" y="0"/>
                  <a:pt x="14156" y="750"/>
                  <a:pt x="13405" y="1922"/>
                </a:cubicBezTo>
                <a:cubicBezTo>
                  <a:pt x="12297" y="1595"/>
                  <a:pt x="11120" y="1470"/>
                  <a:pt x="9929" y="1584"/>
                </a:cubicBezTo>
                <a:cubicBezTo>
                  <a:pt x="9522" y="599"/>
                  <a:pt x="9257" y="0"/>
                  <a:pt x="9257" y="0"/>
                </a:cubicBezTo>
                <a:lnTo>
                  <a:pt x="6171" y="771"/>
                </a:lnTo>
                <a:cubicBezTo>
                  <a:pt x="6171" y="771"/>
                  <a:pt x="6283" y="1481"/>
                  <a:pt x="6492" y="2610"/>
                </a:cubicBezTo>
                <a:cubicBezTo>
                  <a:pt x="5420" y="3172"/>
                  <a:pt x="4494" y="3929"/>
                  <a:pt x="3740" y="4821"/>
                </a:cubicBezTo>
                <a:cubicBezTo>
                  <a:pt x="2414" y="4227"/>
                  <a:pt x="1543" y="3857"/>
                  <a:pt x="1543" y="3857"/>
                </a:cubicBezTo>
                <a:lnTo>
                  <a:pt x="0" y="6943"/>
                </a:lnTo>
                <a:cubicBezTo>
                  <a:pt x="0" y="6943"/>
                  <a:pt x="748" y="7450"/>
                  <a:pt x="1919" y="8207"/>
                </a:cubicBezTo>
                <a:cubicBezTo>
                  <a:pt x="1595" y="9313"/>
                  <a:pt x="1471" y="10485"/>
                  <a:pt x="1584" y="11672"/>
                </a:cubicBezTo>
                <a:cubicBezTo>
                  <a:pt x="599" y="12078"/>
                  <a:pt x="0" y="12343"/>
                  <a:pt x="0" y="12343"/>
                </a:cubicBezTo>
                <a:lnTo>
                  <a:pt x="771" y="15429"/>
                </a:lnTo>
                <a:cubicBezTo>
                  <a:pt x="771" y="15429"/>
                  <a:pt x="1480" y="15317"/>
                  <a:pt x="2609" y="15107"/>
                </a:cubicBezTo>
                <a:cubicBezTo>
                  <a:pt x="3172" y="16179"/>
                  <a:pt x="3928" y="17106"/>
                  <a:pt x="4820" y="17860"/>
                </a:cubicBezTo>
                <a:cubicBezTo>
                  <a:pt x="4227" y="19186"/>
                  <a:pt x="3857" y="20057"/>
                  <a:pt x="3857" y="20057"/>
                </a:cubicBezTo>
                <a:lnTo>
                  <a:pt x="6943" y="21600"/>
                </a:lnTo>
                <a:cubicBezTo>
                  <a:pt x="6943" y="21600"/>
                  <a:pt x="7449" y="20852"/>
                  <a:pt x="8206" y="19681"/>
                </a:cubicBezTo>
                <a:cubicBezTo>
                  <a:pt x="9312" y="20005"/>
                  <a:pt x="10485" y="20129"/>
                  <a:pt x="11672" y="20016"/>
                </a:cubicBezTo>
                <a:cubicBezTo>
                  <a:pt x="12078" y="21001"/>
                  <a:pt x="12343" y="21600"/>
                  <a:pt x="12343" y="21600"/>
                </a:cubicBezTo>
                <a:lnTo>
                  <a:pt x="15429" y="20829"/>
                </a:lnTo>
                <a:cubicBezTo>
                  <a:pt x="15429" y="20829"/>
                  <a:pt x="15317" y="20120"/>
                  <a:pt x="15107" y="18991"/>
                </a:cubicBezTo>
                <a:cubicBezTo>
                  <a:pt x="16176" y="18431"/>
                  <a:pt x="17099" y="17676"/>
                  <a:pt x="17852" y="16788"/>
                </a:cubicBezTo>
                <a:cubicBezTo>
                  <a:pt x="19183" y="17377"/>
                  <a:pt x="20057" y="17743"/>
                  <a:pt x="20057" y="17743"/>
                </a:cubicBezTo>
                <a:lnTo>
                  <a:pt x="21600" y="14657"/>
                </a:lnTo>
                <a:cubicBezTo>
                  <a:pt x="21600" y="14657"/>
                  <a:pt x="20851" y="14156"/>
                  <a:pt x="19678" y="13405"/>
                </a:cubicBezTo>
                <a:cubicBezTo>
                  <a:pt x="20005" y="12296"/>
                  <a:pt x="20130" y="11120"/>
                  <a:pt x="20016" y="9930"/>
                </a:cubicBezTo>
                <a:close/>
              </a:path>
            </a:pathLst>
          </a:custGeom>
          <a:solidFill>
            <a:srgbClr val="425B7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80000"/>
              </a:lnSpc>
              <a:spcBef>
                <a:spcPts val="5500"/>
              </a:spcBef>
              <a:tabLst/>
              <a:defRPr sz="5000" spc="0">
                <a:solidFill>
                  <a:srgbClr val="333333"/>
                </a:solidFill>
                <a:latin typeface="+mn-lt"/>
                <a:ea typeface="+mn-ea"/>
                <a:cs typeface="+mn-cs"/>
                <a:sym typeface="Helvetica Neue Thin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329266" y="2984714"/>
            <a:ext cx="2035970" cy="1750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76" y="0"/>
                </a:moveTo>
                <a:cubicBezTo>
                  <a:pt x="1465" y="0"/>
                  <a:pt x="0" y="1710"/>
                  <a:pt x="0" y="3816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3816"/>
                </a:lnTo>
                <a:cubicBezTo>
                  <a:pt x="21600" y="1710"/>
                  <a:pt x="20135" y="0"/>
                  <a:pt x="18324" y="0"/>
                </a:cubicBezTo>
                <a:lnTo>
                  <a:pt x="3276" y="0"/>
                </a:lnTo>
                <a:close/>
              </a:path>
            </a:pathLst>
          </a:custGeom>
          <a:solidFill>
            <a:srgbClr val="EBB27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80000"/>
              </a:lnSpc>
              <a:spcBef>
                <a:spcPts val="5500"/>
              </a:spcBef>
              <a:tabLst/>
              <a:defRPr sz="4500" spc="0">
                <a:latin typeface="+mn-lt"/>
                <a:ea typeface="+mn-ea"/>
                <a:cs typeface="+mn-cs"/>
                <a:sym typeface="Helvetica Neue Thin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265766" y="3859824"/>
            <a:ext cx="2162970" cy="3931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797"/>
                </a:lnTo>
                <a:cubicBezTo>
                  <a:pt x="0" y="20295"/>
                  <a:pt x="367" y="20745"/>
                  <a:pt x="960" y="21072"/>
                </a:cubicBezTo>
                <a:cubicBezTo>
                  <a:pt x="1553" y="21398"/>
                  <a:pt x="2373" y="21600"/>
                  <a:pt x="3278" y="21600"/>
                </a:cubicBezTo>
                <a:lnTo>
                  <a:pt x="18322" y="21600"/>
                </a:lnTo>
                <a:cubicBezTo>
                  <a:pt x="19227" y="21600"/>
                  <a:pt x="20047" y="21398"/>
                  <a:pt x="20640" y="21072"/>
                </a:cubicBezTo>
                <a:cubicBezTo>
                  <a:pt x="21233" y="20745"/>
                  <a:pt x="21600" y="20295"/>
                  <a:pt x="21600" y="19797"/>
                </a:cubicBezTo>
                <a:lnTo>
                  <a:pt x="21600" y="0"/>
                </a:lnTo>
                <a:lnTo>
                  <a:pt x="17141" y="0"/>
                </a:lnTo>
                <a:cubicBezTo>
                  <a:pt x="17141" y="893"/>
                  <a:pt x="16521" y="1785"/>
                  <a:pt x="15282" y="2466"/>
                </a:cubicBezTo>
                <a:cubicBezTo>
                  <a:pt x="12806" y="3829"/>
                  <a:pt x="8794" y="3829"/>
                  <a:pt x="6318" y="2466"/>
                </a:cubicBezTo>
                <a:cubicBezTo>
                  <a:pt x="5079" y="1785"/>
                  <a:pt x="4459" y="893"/>
                  <a:pt x="445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>
              <a:lnSpc>
                <a:spcPct val="80000"/>
              </a:lnSpc>
              <a:spcBef>
                <a:spcPts val="5500"/>
              </a:spcBef>
              <a:tabLst/>
              <a:defRPr sz="5000" spc="0">
                <a:solidFill>
                  <a:srgbClr val="333333"/>
                </a:solidFill>
                <a:latin typeface="+mn-lt"/>
                <a:ea typeface="+mn-ea"/>
                <a:cs typeface="+mn-cs"/>
                <a:sym typeface="Helvetica Neue Thin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2090737" y="6729659"/>
            <a:ext cx="508001" cy="507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89" y="3102"/>
                </a:moveTo>
                <a:cubicBezTo>
                  <a:pt x="10181" y="3102"/>
                  <a:pt x="11584" y="3680"/>
                  <a:pt x="12638" y="4729"/>
                </a:cubicBezTo>
                <a:cubicBezTo>
                  <a:pt x="13691" y="5775"/>
                  <a:pt x="14270" y="7167"/>
                  <a:pt x="14270" y="8646"/>
                </a:cubicBezTo>
                <a:cubicBezTo>
                  <a:pt x="14270" y="10126"/>
                  <a:pt x="13691" y="11517"/>
                  <a:pt x="12638" y="12563"/>
                </a:cubicBezTo>
                <a:cubicBezTo>
                  <a:pt x="11584" y="13612"/>
                  <a:pt x="10181" y="14190"/>
                  <a:pt x="8689" y="14190"/>
                </a:cubicBezTo>
                <a:cubicBezTo>
                  <a:pt x="7197" y="14190"/>
                  <a:pt x="5795" y="13612"/>
                  <a:pt x="4741" y="12563"/>
                </a:cubicBezTo>
                <a:cubicBezTo>
                  <a:pt x="3688" y="11517"/>
                  <a:pt x="3108" y="10125"/>
                  <a:pt x="3108" y="8646"/>
                </a:cubicBezTo>
                <a:cubicBezTo>
                  <a:pt x="3108" y="7166"/>
                  <a:pt x="3688" y="5775"/>
                  <a:pt x="4741" y="4729"/>
                </a:cubicBezTo>
                <a:cubicBezTo>
                  <a:pt x="5795" y="3680"/>
                  <a:pt x="7197" y="3102"/>
                  <a:pt x="8689" y="3102"/>
                </a:cubicBezTo>
                <a:close/>
                <a:moveTo>
                  <a:pt x="16149" y="13086"/>
                </a:moveTo>
                <a:cubicBezTo>
                  <a:pt x="16951" y="11758"/>
                  <a:pt x="17378" y="10235"/>
                  <a:pt x="17378" y="8646"/>
                </a:cubicBezTo>
                <a:cubicBezTo>
                  <a:pt x="17378" y="6336"/>
                  <a:pt x="16474" y="4164"/>
                  <a:pt x="14832" y="2531"/>
                </a:cubicBezTo>
                <a:cubicBezTo>
                  <a:pt x="13191" y="899"/>
                  <a:pt x="11009" y="0"/>
                  <a:pt x="8689" y="0"/>
                </a:cubicBezTo>
                <a:cubicBezTo>
                  <a:pt x="6370" y="0"/>
                  <a:pt x="4188" y="899"/>
                  <a:pt x="2547" y="2531"/>
                </a:cubicBezTo>
                <a:cubicBezTo>
                  <a:pt x="905" y="4164"/>
                  <a:pt x="0" y="6336"/>
                  <a:pt x="0" y="8646"/>
                </a:cubicBezTo>
                <a:cubicBezTo>
                  <a:pt x="0" y="10957"/>
                  <a:pt x="905" y="13128"/>
                  <a:pt x="2547" y="14762"/>
                </a:cubicBezTo>
                <a:cubicBezTo>
                  <a:pt x="4188" y="16393"/>
                  <a:pt x="6369" y="17292"/>
                  <a:pt x="8689" y="17292"/>
                </a:cubicBezTo>
                <a:cubicBezTo>
                  <a:pt x="8689" y="17292"/>
                  <a:pt x="8689" y="17292"/>
                  <a:pt x="8690" y="17292"/>
                </a:cubicBezTo>
                <a:cubicBezTo>
                  <a:pt x="10229" y="17292"/>
                  <a:pt x="11708" y="16896"/>
                  <a:pt x="13008" y="16152"/>
                </a:cubicBezTo>
                <a:lnTo>
                  <a:pt x="18487" y="21600"/>
                </a:lnTo>
                <a:lnTo>
                  <a:pt x="21600" y="18505"/>
                </a:lnTo>
                <a:cubicBezTo>
                  <a:pt x="21600" y="18505"/>
                  <a:pt x="16149" y="13086"/>
                  <a:pt x="16149" y="13086"/>
                </a:cubicBezTo>
                <a:close/>
              </a:path>
            </a:pathLst>
          </a:custGeom>
          <a:solidFill>
            <a:srgbClr val="EBB17B"/>
          </a:solidFill>
          <a:ln w="12700">
            <a:miter lim="400000"/>
          </a:ln>
        </p:spPr>
        <p:txBody>
          <a:bodyPr lIns="317500" tIns="317500" rIns="317500" bIns="317500"/>
          <a:lstStyle/>
          <a:p>
            <a:pPr lvl="0" defTabSz="1460500">
              <a:spcBef>
                <a:spcPts val="1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cap="all" spc="96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 flipH="1">
            <a:off x="9011696" y="6932684"/>
            <a:ext cx="360635" cy="724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752"/>
                </a:lnTo>
                <a:lnTo>
                  <a:pt x="75" y="21600"/>
                </a:lnTo>
              </a:path>
            </a:pathLst>
          </a:custGeom>
          <a:ln w="190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latin typeface="+mn-lt"/>
                <a:ea typeface="+mn-ea"/>
                <a:cs typeface="+mn-cs"/>
                <a:sym typeface="Helvetica Neue Thin"/>
              </a:defRPr>
            </a:pPr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270000" y="1270000"/>
            <a:ext cx="10464800" cy="762331"/>
          </a:xfrm>
          <a:prstGeom prst="rect">
            <a:avLst/>
          </a:prstGeom>
        </p:spPr>
        <p:txBody>
          <a:bodyPr/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9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1265766" y="8255000"/>
            <a:ext cx="10460568" cy="762000"/>
          </a:xfrm>
          <a:prstGeom prst="rect">
            <a:avLst/>
          </a:prstGeom>
        </p:spPr>
        <p:txBody>
          <a:bodyPr numCol="1" spcCol="38100"/>
          <a:lstStyle>
            <a:lvl1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  <a:lvl2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2pPr>
            <a:lvl3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3pPr>
            <a:lvl4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4pPr>
            <a:lvl5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Clock Icon">
    <p:bg>
      <p:bgPr>
        <a:solidFill>
          <a:srgbClr val="425B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5"/>
          <p:cNvGrpSpPr/>
          <p:nvPr/>
        </p:nvGrpSpPr>
        <p:grpSpPr>
          <a:xfrm>
            <a:off x="7934227" y="3698486"/>
            <a:ext cx="3804806" cy="3804428"/>
            <a:chOff x="0" y="0"/>
            <a:chExt cx="3804805" cy="3804426"/>
          </a:xfrm>
        </p:grpSpPr>
        <p:sp>
          <p:nvSpPr>
            <p:cNvPr id="132" name="Shape 132"/>
            <p:cNvSpPr/>
            <p:nvPr/>
          </p:nvSpPr>
          <p:spPr>
            <a:xfrm>
              <a:off x="124402" y="124221"/>
              <a:ext cx="3556001" cy="355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AB5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674398" y="126603"/>
              <a:ext cx="2003823" cy="2973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60" y="0"/>
                  </a:moveTo>
                  <a:cubicBezTo>
                    <a:pt x="1624" y="0"/>
                    <a:pt x="808" y="48"/>
                    <a:pt x="0" y="118"/>
                  </a:cubicBezTo>
                  <a:lnTo>
                    <a:pt x="16560" y="21600"/>
                  </a:lnTo>
                  <a:cubicBezTo>
                    <a:pt x="19681" y="19306"/>
                    <a:pt x="21600" y="16257"/>
                    <a:pt x="21600" y="12897"/>
                  </a:cubicBezTo>
                  <a:cubicBezTo>
                    <a:pt x="21600" y="5771"/>
                    <a:pt x="13036" y="0"/>
                    <a:pt x="2460" y="0"/>
                  </a:cubicBezTo>
                  <a:close/>
                </a:path>
              </a:pathLst>
            </a:custGeom>
            <a:solidFill>
              <a:srgbClr val="61BEBE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1" y="0"/>
              <a:ext cx="3804807" cy="380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8" y="0"/>
                  </a:moveTo>
                  <a:cubicBezTo>
                    <a:pt x="7320" y="0"/>
                    <a:pt x="4803" y="1006"/>
                    <a:pt x="2881" y="3016"/>
                  </a:cubicBezTo>
                  <a:cubicBezTo>
                    <a:pt x="-961" y="7038"/>
                    <a:pt x="-961" y="13557"/>
                    <a:pt x="2881" y="17578"/>
                  </a:cubicBezTo>
                  <a:cubicBezTo>
                    <a:pt x="6724" y="21600"/>
                    <a:pt x="12954" y="21600"/>
                    <a:pt x="16797" y="17578"/>
                  </a:cubicBezTo>
                  <a:cubicBezTo>
                    <a:pt x="20639" y="13557"/>
                    <a:pt x="20639" y="7038"/>
                    <a:pt x="16797" y="3016"/>
                  </a:cubicBezTo>
                  <a:cubicBezTo>
                    <a:pt x="14875" y="1006"/>
                    <a:pt x="12356" y="0"/>
                    <a:pt x="9838" y="0"/>
                  </a:cubicBezTo>
                  <a:close/>
                  <a:moveTo>
                    <a:pt x="9840" y="685"/>
                  </a:moveTo>
                  <a:cubicBezTo>
                    <a:pt x="14914" y="685"/>
                    <a:pt x="19024" y="4986"/>
                    <a:pt x="19024" y="10297"/>
                  </a:cubicBezTo>
                  <a:cubicBezTo>
                    <a:pt x="19024" y="15608"/>
                    <a:pt x="14914" y="19909"/>
                    <a:pt x="9840" y="19909"/>
                  </a:cubicBezTo>
                  <a:cubicBezTo>
                    <a:pt x="4766" y="19909"/>
                    <a:pt x="654" y="15608"/>
                    <a:pt x="654" y="10297"/>
                  </a:cubicBezTo>
                  <a:cubicBezTo>
                    <a:pt x="654" y="4986"/>
                    <a:pt x="4766" y="685"/>
                    <a:pt x="9840" y="685"/>
                  </a:cubicBezTo>
                  <a:close/>
                  <a:moveTo>
                    <a:pt x="9840" y="2376"/>
                  </a:moveTo>
                  <a:cubicBezTo>
                    <a:pt x="9659" y="2376"/>
                    <a:pt x="9477" y="2440"/>
                    <a:pt x="9339" y="2585"/>
                  </a:cubicBezTo>
                  <a:cubicBezTo>
                    <a:pt x="9063" y="2873"/>
                    <a:pt x="9062" y="3345"/>
                    <a:pt x="9339" y="3635"/>
                  </a:cubicBezTo>
                  <a:cubicBezTo>
                    <a:pt x="9616" y="3924"/>
                    <a:pt x="10062" y="3924"/>
                    <a:pt x="10339" y="3635"/>
                  </a:cubicBezTo>
                  <a:cubicBezTo>
                    <a:pt x="10615" y="3347"/>
                    <a:pt x="10615" y="2873"/>
                    <a:pt x="10339" y="2585"/>
                  </a:cubicBezTo>
                  <a:cubicBezTo>
                    <a:pt x="10201" y="2440"/>
                    <a:pt x="10021" y="2376"/>
                    <a:pt x="9840" y="2376"/>
                  </a:cubicBezTo>
                  <a:close/>
                  <a:moveTo>
                    <a:pt x="9840" y="4443"/>
                  </a:moveTo>
                  <a:cubicBezTo>
                    <a:pt x="9628" y="4443"/>
                    <a:pt x="9468" y="4627"/>
                    <a:pt x="9468" y="4849"/>
                  </a:cubicBezTo>
                  <a:lnTo>
                    <a:pt x="9468" y="9694"/>
                  </a:lnTo>
                  <a:cubicBezTo>
                    <a:pt x="9491" y="9680"/>
                    <a:pt x="9511" y="9664"/>
                    <a:pt x="9534" y="9653"/>
                  </a:cubicBezTo>
                  <a:cubicBezTo>
                    <a:pt x="9511" y="9665"/>
                    <a:pt x="9491" y="9683"/>
                    <a:pt x="9468" y="9698"/>
                  </a:cubicBezTo>
                  <a:lnTo>
                    <a:pt x="9468" y="9694"/>
                  </a:lnTo>
                  <a:cubicBezTo>
                    <a:pt x="9427" y="9719"/>
                    <a:pt x="9384" y="9744"/>
                    <a:pt x="9347" y="9782"/>
                  </a:cubicBezTo>
                  <a:cubicBezTo>
                    <a:pt x="9279" y="9853"/>
                    <a:pt x="9227" y="9934"/>
                    <a:pt x="9193" y="10022"/>
                  </a:cubicBezTo>
                  <a:cubicBezTo>
                    <a:pt x="9125" y="10198"/>
                    <a:pt x="9125" y="10394"/>
                    <a:pt x="9193" y="10570"/>
                  </a:cubicBezTo>
                  <a:cubicBezTo>
                    <a:pt x="9227" y="10659"/>
                    <a:pt x="9279" y="10741"/>
                    <a:pt x="9347" y="10813"/>
                  </a:cubicBezTo>
                  <a:cubicBezTo>
                    <a:pt x="9415" y="10884"/>
                    <a:pt x="9493" y="10936"/>
                    <a:pt x="9577" y="10972"/>
                  </a:cubicBezTo>
                  <a:cubicBezTo>
                    <a:pt x="9662" y="11009"/>
                    <a:pt x="9749" y="11026"/>
                    <a:pt x="9840" y="11026"/>
                  </a:cubicBezTo>
                  <a:cubicBezTo>
                    <a:pt x="10019" y="11026"/>
                    <a:pt x="10197" y="10956"/>
                    <a:pt x="10333" y="10813"/>
                  </a:cubicBezTo>
                  <a:cubicBezTo>
                    <a:pt x="10364" y="10780"/>
                    <a:pt x="10387" y="10742"/>
                    <a:pt x="10411" y="10703"/>
                  </a:cubicBezTo>
                  <a:lnTo>
                    <a:pt x="10405" y="10703"/>
                  </a:lnTo>
                  <a:cubicBezTo>
                    <a:pt x="10425" y="10672"/>
                    <a:pt x="10447" y="10641"/>
                    <a:pt x="10462" y="10607"/>
                  </a:cubicBezTo>
                  <a:cubicBezTo>
                    <a:pt x="10448" y="10641"/>
                    <a:pt x="10430" y="10672"/>
                    <a:pt x="10411" y="10703"/>
                  </a:cubicBezTo>
                  <a:lnTo>
                    <a:pt x="13974" y="10703"/>
                  </a:lnTo>
                  <a:cubicBezTo>
                    <a:pt x="14186" y="10703"/>
                    <a:pt x="14362" y="10519"/>
                    <a:pt x="14362" y="10297"/>
                  </a:cubicBezTo>
                  <a:cubicBezTo>
                    <a:pt x="14362" y="10076"/>
                    <a:pt x="14186" y="9891"/>
                    <a:pt x="13974" y="9891"/>
                  </a:cubicBezTo>
                  <a:lnTo>
                    <a:pt x="10405" y="9891"/>
                  </a:lnTo>
                  <a:cubicBezTo>
                    <a:pt x="10380" y="9854"/>
                    <a:pt x="10364" y="9815"/>
                    <a:pt x="10333" y="9782"/>
                  </a:cubicBezTo>
                  <a:cubicBezTo>
                    <a:pt x="10303" y="9750"/>
                    <a:pt x="10264" y="9737"/>
                    <a:pt x="10230" y="9713"/>
                  </a:cubicBezTo>
                  <a:lnTo>
                    <a:pt x="10228" y="9324"/>
                  </a:lnTo>
                  <a:lnTo>
                    <a:pt x="10228" y="4849"/>
                  </a:lnTo>
                  <a:cubicBezTo>
                    <a:pt x="10228" y="4627"/>
                    <a:pt x="10052" y="4443"/>
                    <a:pt x="9840" y="4443"/>
                  </a:cubicBezTo>
                  <a:close/>
                  <a:moveTo>
                    <a:pt x="2959" y="9565"/>
                  </a:moveTo>
                  <a:cubicBezTo>
                    <a:pt x="2779" y="9565"/>
                    <a:pt x="2597" y="9629"/>
                    <a:pt x="2459" y="9773"/>
                  </a:cubicBezTo>
                  <a:cubicBezTo>
                    <a:pt x="2183" y="10062"/>
                    <a:pt x="2182" y="10532"/>
                    <a:pt x="2459" y="10822"/>
                  </a:cubicBezTo>
                  <a:cubicBezTo>
                    <a:pt x="2735" y="11111"/>
                    <a:pt x="3182" y="11111"/>
                    <a:pt x="3458" y="10822"/>
                  </a:cubicBezTo>
                  <a:cubicBezTo>
                    <a:pt x="3734" y="10533"/>
                    <a:pt x="3734" y="10062"/>
                    <a:pt x="3458" y="9773"/>
                  </a:cubicBezTo>
                  <a:cubicBezTo>
                    <a:pt x="3320" y="9629"/>
                    <a:pt x="3140" y="9565"/>
                    <a:pt x="2959" y="9565"/>
                  </a:cubicBezTo>
                  <a:close/>
                  <a:moveTo>
                    <a:pt x="16735" y="9565"/>
                  </a:moveTo>
                  <a:cubicBezTo>
                    <a:pt x="16554" y="9565"/>
                    <a:pt x="16372" y="9629"/>
                    <a:pt x="16234" y="9773"/>
                  </a:cubicBezTo>
                  <a:cubicBezTo>
                    <a:pt x="15958" y="10062"/>
                    <a:pt x="15958" y="10533"/>
                    <a:pt x="16234" y="10822"/>
                  </a:cubicBezTo>
                  <a:cubicBezTo>
                    <a:pt x="16510" y="11110"/>
                    <a:pt x="16948" y="11110"/>
                    <a:pt x="17223" y="10822"/>
                  </a:cubicBezTo>
                  <a:cubicBezTo>
                    <a:pt x="17499" y="10533"/>
                    <a:pt x="17499" y="10062"/>
                    <a:pt x="17223" y="9773"/>
                  </a:cubicBezTo>
                  <a:cubicBezTo>
                    <a:pt x="17086" y="9629"/>
                    <a:pt x="16916" y="9565"/>
                    <a:pt x="16735" y="9565"/>
                  </a:cubicBezTo>
                  <a:close/>
                  <a:moveTo>
                    <a:pt x="9840" y="16751"/>
                  </a:moveTo>
                  <a:cubicBezTo>
                    <a:pt x="9659" y="16751"/>
                    <a:pt x="9477" y="16815"/>
                    <a:pt x="9339" y="16960"/>
                  </a:cubicBezTo>
                  <a:cubicBezTo>
                    <a:pt x="9063" y="17248"/>
                    <a:pt x="9062" y="17721"/>
                    <a:pt x="9339" y="18010"/>
                  </a:cubicBezTo>
                  <a:cubicBezTo>
                    <a:pt x="9616" y="18299"/>
                    <a:pt x="10062" y="18299"/>
                    <a:pt x="10339" y="18010"/>
                  </a:cubicBezTo>
                  <a:cubicBezTo>
                    <a:pt x="10615" y="17722"/>
                    <a:pt x="10615" y="17248"/>
                    <a:pt x="10339" y="16960"/>
                  </a:cubicBezTo>
                  <a:cubicBezTo>
                    <a:pt x="10201" y="16815"/>
                    <a:pt x="10021" y="16751"/>
                    <a:pt x="9840" y="1675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</p:grpSp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9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1270000" y="3302000"/>
            <a:ext cx="5847689" cy="4188214"/>
          </a:xfrm>
          <a:prstGeom prst="rect">
            <a:avLst/>
          </a:prstGeom>
        </p:spPr>
        <p:txBody>
          <a:bodyPr numCol="1" spcCol="38100"/>
          <a:lstStyle>
            <a:lvl1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  <a:lvl2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2pPr>
            <a:lvl3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3pPr>
            <a:lvl4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4pPr>
            <a:lvl5pPr marL="0" indent="0"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4401036" y="3698418"/>
            <a:ext cx="360635" cy="724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752"/>
                </a:lnTo>
                <a:lnTo>
                  <a:pt x="75" y="21600"/>
                </a:lnTo>
              </a:path>
            </a:pathLst>
          </a:cu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latin typeface="+mn-lt"/>
                <a:ea typeface="+mn-ea"/>
                <a:cs typeface="+mn-cs"/>
                <a:sym typeface="Helvetica Neue Thin"/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8236436" y="3698418"/>
            <a:ext cx="360635" cy="724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752"/>
                </a:lnTo>
                <a:lnTo>
                  <a:pt x="75" y="21600"/>
                </a:lnTo>
              </a:path>
            </a:pathLst>
          </a:cu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latin typeface="+mn-lt"/>
                <a:ea typeface="+mn-ea"/>
                <a:cs typeface="+mn-cs"/>
                <a:sym typeface="Helvetica Neue Thin"/>
              </a:defRPr>
            </a:pPr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9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bg>
      <p:bgPr>
        <a:solidFill>
          <a:srgbClr val="4BB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804837" y="4627071"/>
            <a:ext cx="6658630" cy="2249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599" extrusionOk="0">
                <a:moveTo>
                  <a:pt x="1369" y="21599"/>
                </a:moveTo>
                <a:cubicBezTo>
                  <a:pt x="1206" y="21452"/>
                  <a:pt x="1051" y="21240"/>
                  <a:pt x="907" y="20969"/>
                </a:cubicBezTo>
                <a:cubicBezTo>
                  <a:pt x="311" y="19839"/>
                  <a:pt x="-28" y="17884"/>
                  <a:pt x="12" y="15798"/>
                </a:cubicBezTo>
                <a:cubicBezTo>
                  <a:pt x="2" y="13767"/>
                  <a:pt x="-5" y="11712"/>
                  <a:pt x="4" y="9670"/>
                </a:cubicBezTo>
                <a:cubicBezTo>
                  <a:pt x="11" y="7888"/>
                  <a:pt x="26" y="6069"/>
                  <a:pt x="263" y="4427"/>
                </a:cubicBezTo>
                <a:cubicBezTo>
                  <a:pt x="653" y="1734"/>
                  <a:pt x="1552" y="6"/>
                  <a:pt x="2540" y="36"/>
                </a:cubicBezTo>
                <a:lnTo>
                  <a:pt x="11634" y="4"/>
                </a:lnTo>
                <a:cubicBezTo>
                  <a:pt x="13041" y="-1"/>
                  <a:pt x="14448" y="-1"/>
                  <a:pt x="15856" y="3"/>
                </a:cubicBezTo>
                <a:cubicBezTo>
                  <a:pt x="17009" y="7"/>
                  <a:pt x="18162" y="13"/>
                  <a:pt x="19315" y="23"/>
                </a:cubicBezTo>
                <a:cubicBezTo>
                  <a:pt x="20382" y="359"/>
                  <a:pt x="21251" y="2710"/>
                  <a:pt x="21463" y="5829"/>
                </a:cubicBezTo>
                <a:cubicBezTo>
                  <a:pt x="21510" y="6533"/>
                  <a:pt x="21520" y="7252"/>
                  <a:pt x="21528" y="7969"/>
                </a:cubicBezTo>
                <a:cubicBezTo>
                  <a:pt x="21568" y="11400"/>
                  <a:pt x="21572" y="14834"/>
                  <a:pt x="21541" y="18265"/>
                </a:cubicBezTo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latin typeface="+mn-lt"/>
                <a:ea typeface="+mn-ea"/>
                <a:cs typeface="+mn-cs"/>
                <a:sym typeface="Helvetica Neue Thin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093503" y="6726821"/>
            <a:ext cx="436936" cy="221903"/>
          </a:xfrm>
          <a:prstGeom prst="roundRect">
            <a:avLst>
              <a:gd name="adj" fmla="val 2247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/>
          </a:p>
        </p:txBody>
      </p:sp>
      <p:grpSp>
        <p:nvGrpSpPr>
          <p:cNvPr id="231" name="Group 231"/>
          <p:cNvGrpSpPr/>
          <p:nvPr/>
        </p:nvGrpSpPr>
        <p:grpSpPr>
          <a:xfrm>
            <a:off x="1272447" y="5092700"/>
            <a:ext cx="5715001" cy="3916625"/>
            <a:chOff x="0" y="0"/>
            <a:chExt cx="5715000" cy="3916624"/>
          </a:xfrm>
        </p:grpSpPr>
        <p:sp>
          <p:nvSpPr>
            <p:cNvPr id="228" name="Shape 228"/>
            <p:cNvSpPr/>
            <p:nvPr/>
          </p:nvSpPr>
          <p:spPr>
            <a:xfrm>
              <a:off x="0" y="0"/>
              <a:ext cx="5715000" cy="3916625"/>
            </a:xfrm>
            <a:prstGeom prst="roundRect">
              <a:avLst>
                <a:gd name="adj" fmla="val 5395"/>
              </a:avLst>
            </a:prstGeom>
            <a:solidFill>
              <a:srgbClr val="E7E8E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3611893" y="0"/>
              <a:ext cx="2103041" cy="387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687" y="21600"/>
                  </a:lnTo>
                  <a:cubicBezTo>
                    <a:pt x="21237" y="21386"/>
                    <a:pt x="21600" y="21038"/>
                    <a:pt x="21600" y="20643"/>
                  </a:cubicBezTo>
                  <a:lnTo>
                    <a:pt x="21600" y="1176"/>
                  </a:lnTo>
                  <a:cubicBezTo>
                    <a:pt x="21600" y="526"/>
                    <a:pt x="20630" y="0"/>
                    <a:pt x="194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ED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 rot="10800000">
              <a:off x="2491121" y="1570546"/>
              <a:ext cx="732758" cy="775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0595" extrusionOk="0">
                  <a:moveTo>
                    <a:pt x="10867" y="0"/>
                  </a:moveTo>
                  <a:cubicBezTo>
                    <a:pt x="8085" y="0"/>
                    <a:pt x="5306" y="1008"/>
                    <a:pt x="3183" y="3019"/>
                  </a:cubicBezTo>
                  <a:cubicBezTo>
                    <a:pt x="-1061" y="7040"/>
                    <a:pt x="-1061" y="13557"/>
                    <a:pt x="3183" y="17579"/>
                  </a:cubicBezTo>
                  <a:cubicBezTo>
                    <a:pt x="7428" y="21600"/>
                    <a:pt x="14306" y="21600"/>
                    <a:pt x="18550" y="17579"/>
                  </a:cubicBezTo>
                  <a:cubicBezTo>
                    <a:pt x="19401" y="16772"/>
                    <a:pt x="20029" y="15848"/>
                    <a:pt x="20539" y="14881"/>
                  </a:cubicBezTo>
                  <a:lnTo>
                    <a:pt x="10867" y="10299"/>
                  </a:lnTo>
                  <a:lnTo>
                    <a:pt x="20539" y="5717"/>
                  </a:lnTo>
                  <a:cubicBezTo>
                    <a:pt x="20029" y="4750"/>
                    <a:pt x="19401" y="3825"/>
                    <a:pt x="18550" y="3019"/>
                  </a:cubicBezTo>
                  <a:cubicBezTo>
                    <a:pt x="16428" y="1008"/>
                    <a:pt x="13648" y="0"/>
                    <a:pt x="1086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</p:grpSp>
      <p:grpSp>
        <p:nvGrpSpPr>
          <p:cNvPr id="235" name="Group 235"/>
          <p:cNvGrpSpPr/>
          <p:nvPr/>
        </p:nvGrpSpPr>
        <p:grpSpPr>
          <a:xfrm>
            <a:off x="7781063" y="7482680"/>
            <a:ext cx="800260" cy="1526645"/>
            <a:chOff x="0" y="0"/>
            <a:chExt cx="800259" cy="1526644"/>
          </a:xfrm>
        </p:grpSpPr>
        <p:sp>
          <p:nvSpPr>
            <p:cNvPr id="232" name="Shape 232"/>
            <p:cNvSpPr/>
            <p:nvPr/>
          </p:nvSpPr>
          <p:spPr>
            <a:xfrm>
              <a:off x="0" y="164"/>
              <a:ext cx="800124" cy="1526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86" y="158"/>
                  </a:moveTo>
                  <a:cubicBezTo>
                    <a:pt x="14093" y="69"/>
                    <a:pt x="12462" y="9"/>
                    <a:pt x="10847" y="1"/>
                  </a:cubicBezTo>
                  <a:lnTo>
                    <a:pt x="10847" y="0"/>
                  </a:lnTo>
                  <a:cubicBezTo>
                    <a:pt x="10831" y="0"/>
                    <a:pt x="10816" y="0"/>
                    <a:pt x="10800" y="0"/>
                  </a:cubicBezTo>
                  <a:cubicBezTo>
                    <a:pt x="10784" y="0"/>
                    <a:pt x="10769" y="0"/>
                    <a:pt x="10753" y="0"/>
                  </a:cubicBezTo>
                  <a:lnTo>
                    <a:pt x="10753" y="1"/>
                  </a:lnTo>
                  <a:cubicBezTo>
                    <a:pt x="9138" y="9"/>
                    <a:pt x="7507" y="69"/>
                    <a:pt x="6414" y="158"/>
                  </a:cubicBezTo>
                  <a:cubicBezTo>
                    <a:pt x="75" y="670"/>
                    <a:pt x="0" y="4614"/>
                    <a:pt x="0" y="7460"/>
                  </a:cubicBezTo>
                  <a:lnTo>
                    <a:pt x="0" y="9796"/>
                  </a:lnTo>
                  <a:lnTo>
                    <a:pt x="0" y="9921"/>
                  </a:lnTo>
                  <a:lnTo>
                    <a:pt x="0" y="11679"/>
                  </a:lnTo>
                  <a:lnTo>
                    <a:pt x="0" y="12233"/>
                  </a:lnTo>
                  <a:lnTo>
                    <a:pt x="0" y="14140"/>
                  </a:lnTo>
                  <a:cubicBezTo>
                    <a:pt x="0" y="16987"/>
                    <a:pt x="75" y="20930"/>
                    <a:pt x="6414" y="21442"/>
                  </a:cubicBezTo>
                  <a:cubicBezTo>
                    <a:pt x="7507" y="21530"/>
                    <a:pt x="9138" y="21591"/>
                    <a:pt x="10753" y="21599"/>
                  </a:cubicBezTo>
                  <a:lnTo>
                    <a:pt x="10753" y="21600"/>
                  </a:lnTo>
                  <a:cubicBezTo>
                    <a:pt x="10769" y="21600"/>
                    <a:pt x="10784" y="21600"/>
                    <a:pt x="10800" y="21600"/>
                  </a:cubicBezTo>
                  <a:cubicBezTo>
                    <a:pt x="10816" y="21600"/>
                    <a:pt x="10831" y="21600"/>
                    <a:pt x="10847" y="21600"/>
                  </a:cubicBezTo>
                  <a:lnTo>
                    <a:pt x="10847" y="21599"/>
                  </a:lnTo>
                  <a:cubicBezTo>
                    <a:pt x="12462" y="21591"/>
                    <a:pt x="14093" y="21530"/>
                    <a:pt x="15186" y="21442"/>
                  </a:cubicBezTo>
                  <a:cubicBezTo>
                    <a:pt x="21525" y="20930"/>
                    <a:pt x="21600" y="17202"/>
                    <a:pt x="21600" y="14140"/>
                  </a:cubicBezTo>
                  <a:lnTo>
                    <a:pt x="21600" y="12233"/>
                  </a:lnTo>
                  <a:lnTo>
                    <a:pt x="21600" y="11679"/>
                  </a:lnTo>
                  <a:lnTo>
                    <a:pt x="21600" y="9921"/>
                  </a:lnTo>
                  <a:lnTo>
                    <a:pt x="21600" y="9796"/>
                  </a:lnTo>
                  <a:lnTo>
                    <a:pt x="21600" y="7460"/>
                  </a:lnTo>
                  <a:cubicBezTo>
                    <a:pt x="21600" y="4398"/>
                    <a:pt x="21525" y="670"/>
                    <a:pt x="15186" y="158"/>
                  </a:cubicBezTo>
                  <a:close/>
                </a:path>
              </a:pathLst>
            </a:custGeom>
            <a:solidFill>
              <a:srgbClr val="E7E8E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327184" y="0"/>
              <a:ext cx="473076" cy="91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44" y="0"/>
                  </a:moveTo>
                  <a:cubicBezTo>
                    <a:pt x="2036" y="7"/>
                    <a:pt x="1137" y="76"/>
                    <a:pt x="0" y="112"/>
                  </a:cubicBezTo>
                  <a:lnTo>
                    <a:pt x="21600" y="21600"/>
                  </a:lnTo>
                  <a:lnTo>
                    <a:pt x="21600" y="20410"/>
                  </a:lnTo>
                  <a:lnTo>
                    <a:pt x="21600" y="19483"/>
                  </a:lnTo>
                  <a:lnTo>
                    <a:pt x="21600" y="16551"/>
                  </a:lnTo>
                  <a:lnTo>
                    <a:pt x="21600" y="16345"/>
                  </a:lnTo>
                  <a:lnTo>
                    <a:pt x="21600" y="12449"/>
                  </a:lnTo>
                  <a:cubicBezTo>
                    <a:pt x="21600" y="7340"/>
                    <a:pt x="21468" y="1116"/>
                    <a:pt x="10746" y="262"/>
                  </a:cubicBezTo>
                  <a:cubicBezTo>
                    <a:pt x="8898" y="115"/>
                    <a:pt x="6138" y="23"/>
                    <a:pt x="3407" y="9"/>
                  </a:cubicBezTo>
                  <a:cubicBezTo>
                    <a:pt x="3380" y="9"/>
                    <a:pt x="3361" y="0"/>
                    <a:pt x="3334" y="0"/>
                  </a:cubicBezTo>
                  <a:cubicBezTo>
                    <a:pt x="3308" y="0"/>
                    <a:pt x="3270" y="0"/>
                    <a:pt x="3244" y="0"/>
                  </a:cubicBezTo>
                  <a:close/>
                </a:path>
              </a:pathLst>
            </a:custGeom>
            <a:solidFill>
              <a:srgbClr val="EDED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 rot="10800000" flipH="1">
              <a:off x="346316" y="1128639"/>
              <a:ext cx="107976" cy="11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0595" extrusionOk="0">
                  <a:moveTo>
                    <a:pt x="10867" y="0"/>
                  </a:moveTo>
                  <a:cubicBezTo>
                    <a:pt x="8085" y="0"/>
                    <a:pt x="5306" y="1008"/>
                    <a:pt x="3183" y="3019"/>
                  </a:cubicBezTo>
                  <a:cubicBezTo>
                    <a:pt x="-1061" y="7040"/>
                    <a:pt x="-1061" y="13557"/>
                    <a:pt x="3183" y="17579"/>
                  </a:cubicBezTo>
                  <a:cubicBezTo>
                    <a:pt x="7428" y="21600"/>
                    <a:pt x="14306" y="21600"/>
                    <a:pt x="18550" y="17579"/>
                  </a:cubicBezTo>
                  <a:cubicBezTo>
                    <a:pt x="19401" y="16772"/>
                    <a:pt x="20029" y="15848"/>
                    <a:pt x="20539" y="14881"/>
                  </a:cubicBezTo>
                  <a:lnTo>
                    <a:pt x="10867" y="10299"/>
                  </a:lnTo>
                  <a:lnTo>
                    <a:pt x="20539" y="5717"/>
                  </a:lnTo>
                  <a:cubicBezTo>
                    <a:pt x="20029" y="4750"/>
                    <a:pt x="19401" y="3825"/>
                    <a:pt x="18550" y="3019"/>
                  </a:cubicBezTo>
                  <a:cubicBezTo>
                    <a:pt x="16428" y="1008"/>
                    <a:pt x="13648" y="0"/>
                    <a:pt x="10867" y="0"/>
                  </a:cubicBezTo>
                  <a:close/>
                </a:path>
              </a:pathLst>
            </a:cu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</p:grpSp>
      <p:sp>
        <p:nvSpPr>
          <p:cNvPr id="236" name="Shape 236"/>
          <p:cNvSpPr/>
          <p:nvPr/>
        </p:nvSpPr>
        <p:spPr>
          <a:xfrm flipH="1">
            <a:off x="9011696" y="8252738"/>
            <a:ext cx="360635" cy="724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752"/>
                </a:lnTo>
                <a:lnTo>
                  <a:pt x="75" y="21600"/>
                </a:lnTo>
              </a:path>
            </a:pathLst>
          </a:cu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latin typeface="+mn-lt"/>
                <a:ea typeface="+mn-ea"/>
                <a:cs typeface="+mn-cs"/>
                <a:sym typeface="Helvetica Neue Thin"/>
              </a:defRPr>
            </a:pPr>
            <a:endParaRPr/>
          </a:p>
        </p:txBody>
      </p:sp>
      <p:grpSp>
        <p:nvGrpSpPr>
          <p:cNvPr id="243" name="Group 243"/>
          <p:cNvGrpSpPr/>
          <p:nvPr/>
        </p:nvGrpSpPr>
        <p:grpSpPr>
          <a:xfrm>
            <a:off x="7262517" y="4735525"/>
            <a:ext cx="2078449" cy="2173275"/>
            <a:chOff x="0" y="0"/>
            <a:chExt cx="2078447" cy="2173274"/>
          </a:xfrm>
        </p:grpSpPr>
        <p:sp>
          <p:nvSpPr>
            <p:cNvPr id="237" name="Shape 237"/>
            <p:cNvSpPr/>
            <p:nvPr/>
          </p:nvSpPr>
          <p:spPr>
            <a:xfrm>
              <a:off x="0" y="41202"/>
              <a:ext cx="2078448" cy="157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extrusionOk="0">
                  <a:moveTo>
                    <a:pt x="19725" y="21494"/>
                  </a:moveTo>
                  <a:cubicBezTo>
                    <a:pt x="19630" y="21494"/>
                    <a:pt x="19535" y="21463"/>
                    <a:pt x="19446" y="21398"/>
                  </a:cubicBezTo>
                  <a:cubicBezTo>
                    <a:pt x="19171" y="21195"/>
                    <a:pt x="19074" y="20738"/>
                    <a:pt x="19228" y="20378"/>
                  </a:cubicBezTo>
                  <a:cubicBezTo>
                    <a:pt x="20033" y="18495"/>
                    <a:pt x="20458" y="16352"/>
                    <a:pt x="20458" y="14180"/>
                  </a:cubicBezTo>
                  <a:cubicBezTo>
                    <a:pt x="20458" y="7188"/>
                    <a:pt x="16126" y="1499"/>
                    <a:pt x="10800" y="1499"/>
                  </a:cubicBezTo>
                  <a:cubicBezTo>
                    <a:pt x="5475" y="1499"/>
                    <a:pt x="1142" y="7188"/>
                    <a:pt x="1142" y="14180"/>
                  </a:cubicBezTo>
                  <a:cubicBezTo>
                    <a:pt x="1142" y="16352"/>
                    <a:pt x="1567" y="18495"/>
                    <a:pt x="2372" y="20377"/>
                  </a:cubicBezTo>
                  <a:cubicBezTo>
                    <a:pt x="2526" y="20738"/>
                    <a:pt x="2428" y="21194"/>
                    <a:pt x="2153" y="21397"/>
                  </a:cubicBezTo>
                  <a:cubicBezTo>
                    <a:pt x="1878" y="21600"/>
                    <a:pt x="1530" y="21472"/>
                    <a:pt x="1376" y="21110"/>
                  </a:cubicBezTo>
                  <a:cubicBezTo>
                    <a:pt x="476" y="19005"/>
                    <a:pt x="0" y="16608"/>
                    <a:pt x="0" y="14180"/>
                  </a:cubicBezTo>
                  <a:cubicBezTo>
                    <a:pt x="0" y="6361"/>
                    <a:pt x="4845" y="0"/>
                    <a:pt x="10800" y="0"/>
                  </a:cubicBezTo>
                  <a:cubicBezTo>
                    <a:pt x="16755" y="0"/>
                    <a:pt x="21600" y="6361"/>
                    <a:pt x="21600" y="14180"/>
                  </a:cubicBezTo>
                  <a:cubicBezTo>
                    <a:pt x="21600" y="16608"/>
                    <a:pt x="21124" y="19005"/>
                    <a:pt x="20224" y="21111"/>
                  </a:cubicBezTo>
                  <a:cubicBezTo>
                    <a:pt x="20119" y="21356"/>
                    <a:pt x="19925" y="21494"/>
                    <a:pt x="19725" y="21494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219746" y="0"/>
              <a:ext cx="1638447" cy="537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extrusionOk="0">
                  <a:moveTo>
                    <a:pt x="1159" y="21600"/>
                  </a:moveTo>
                  <a:cubicBezTo>
                    <a:pt x="939" y="21600"/>
                    <a:pt x="716" y="21406"/>
                    <a:pt x="518" y="21000"/>
                  </a:cubicBezTo>
                  <a:cubicBezTo>
                    <a:pt x="-15" y="19903"/>
                    <a:pt x="-160" y="17675"/>
                    <a:pt x="194" y="16024"/>
                  </a:cubicBezTo>
                  <a:cubicBezTo>
                    <a:pt x="2380" y="5840"/>
                    <a:pt x="6190" y="0"/>
                    <a:pt x="10645" y="0"/>
                  </a:cubicBezTo>
                  <a:cubicBezTo>
                    <a:pt x="15232" y="0"/>
                    <a:pt x="18939" y="5475"/>
                    <a:pt x="21084" y="15415"/>
                  </a:cubicBezTo>
                  <a:cubicBezTo>
                    <a:pt x="21440" y="17064"/>
                    <a:pt x="21297" y="19293"/>
                    <a:pt x="20764" y="20394"/>
                  </a:cubicBezTo>
                  <a:cubicBezTo>
                    <a:pt x="20232" y="21495"/>
                    <a:pt x="19512" y="21051"/>
                    <a:pt x="19156" y="19403"/>
                  </a:cubicBezTo>
                  <a:cubicBezTo>
                    <a:pt x="17455" y="11520"/>
                    <a:pt x="14433" y="7179"/>
                    <a:pt x="10645" y="7179"/>
                  </a:cubicBezTo>
                  <a:cubicBezTo>
                    <a:pt x="6926" y="7179"/>
                    <a:pt x="3900" y="11731"/>
                    <a:pt x="2126" y="19997"/>
                  </a:cubicBezTo>
                  <a:cubicBezTo>
                    <a:pt x="1902" y="21037"/>
                    <a:pt x="1534" y="21600"/>
                    <a:pt x="1159" y="21600"/>
                  </a:cubicBezTo>
                  <a:close/>
                </a:path>
              </a:pathLst>
            </a:custGeom>
            <a:solidFill>
              <a:srgbClr val="EDEDE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247214" y="1236071"/>
              <a:ext cx="721849" cy="93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4" h="20580" extrusionOk="0">
                  <a:moveTo>
                    <a:pt x="19621" y="14610"/>
                  </a:moveTo>
                  <a:cubicBezTo>
                    <a:pt x="20947" y="16310"/>
                    <a:pt x="20252" y="18548"/>
                    <a:pt x="18075" y="19584"/>
                  </a:cubicBezTo>
                  <a:lnTo>
                    <a:pt x="17086" y="20054"/>
                  </a:lnTo>
                  <a:cubicBezTo>
                    <a:pt x="14910" y="21090"/>
                    <a:pt x="12044" y="20547"/>
                    <a:pt x="10718" y="18847"/>
                  </a:cubicBezTo>
                  <a:lnTo>
                    <a:pt x="673" y="5970"/>
                  </a:lnTo>
                  <a:cubicBezTo>
                    <a:pt x="-653" y="4270"/>
                    <a:pt x="42" y="2032"/>
                    <a:pt x="2219" y="996"/>
                  </a:cubicBezTo>
                  <a:lnTo>
                    <a:pt x="3208" y="526"/>
                  </a:lnTo>
                  <a:cubicBezTo>
                    <a:pt x="5384" y="-510"/>
                    <a:pt x="8249" y="33"/>
                    <a:pt x="9575" y="1733"/>
                  </a:cubicBezTo>
                  <a:cubicBezTo>
                    <a:pt x="9575" y="1733"/>
                    <a:pt x="19621" y="14610"/>
                    <a:pt x="19621" y="14610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123607" y="1510754"/>
              <a:ext cx="469066" cy="656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0" h="20736" extrusionOk="0">
                  <a:moveTo>
                    <a:pt x="3837" y="0"/>
                  </a:moveTo>
                  <a:lnTo>
                    <a:pt x="3064" y="338"/>
                  </a:lnTo>
                  <a:cubicBezTo>
                    <a:pt x="-334" y="1827"/>
                    <a:pt x="-1010" y="5529"/>
                    <a:pt x="1562" y="8564"/>
                  </a:cubicBezTo>
                  <a:lnTo>
                    <a:pt x="8964" y="17300"/>
                  </a:lnTo>
                  <a:cubicBezTo>
                    <a:pt x="11536" y="20335"/>
                    <a:pt x="16420" y="21600"/>
                    <a:pt x="19818" y="20111"/>
                  </a:cubicBezTo>
                  <a:lnTo>
                    <a:pt x="20590" y="19773"/>
                  </a:lnTo>
                  <a:cubicBezTo>
                    <a:pt x="20590" y="19773"/>
                    <a:pt x="3837" y="0"/>
                    <a:pt x="3837" y="0"/>
                  </a:cubicBezTo>
                  <a:close/>
                </a:path>
              </a:pathLst>
            </a:custGeom>
            <a:solidFill>
              <a:srgbClr val="EDEDE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098730" y="1236071"/>
              <a:ext cx="721872" cy="93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0580" extrusionOk="0">
                  <a:moveTo>
                    <a:pt x="673" y="14610"/>
                  </a:moveTo>
                  <a:cubicBezTo>
                    <a:pt x="-653" y="16310"/>
                    <a:pt x="43" y="18548"/>
                    <a:pt x="2219" y="19583"/>
                  </a:cubicBezTo>
                  <a:lnTo>
                    <a:pt x="3208" y="20054"/>
                  </a:lnTo>
                  <a:cubicBezTo>
                    <a:pt x="5385" y="21090"/>
                    <a:pt x="8250" y="20547"/>
                    <a:pt x="9576" y="18847"/>
                  </a:cubicBezTo>
                  <a:lnTo>
                    <a:pt x="19621" y="5970"/>
                  </a:lnTo>
                  <a:cubicBezTo>
                    <a:pt x="20947" y="4270"/>
                    <a:pt x="20251" y="2033"/>
                    <a:pt x="18075" y="997"/>
                  </a:cubicBezTo>
                  <a:lnTo>
                    <a:pt x="17086" y="526"/>
                  </a:lnTo>
                  <a:cubicBezTo>
                    <a:pt x="14910" y="-510"/>
                    <a:pt x="12044" y="33"/>
                    <a:pt x="10718" y="1733"/>
                  </a:cubicBezTo>
                  <a:cubicBezTo>
                    <a:pt x="10718" y="1733"/>
                    <a:pt x="673" y="14610"/>
                    <a:pt x="673" y="14610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1469551" y="1510754"/>
              <a:ext cx="469073" cy="656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0" h="20736" extrusionOk="0">
                  <a:moveTo>
                    <a:pt x="16754" y="0"/>
                  </a:moveTo>
                  <a:lnTo>
                    <a:pt x="17526" y="338"/>
                  </a:lnTo>
                  <a:cubicBezTo>
                    <a:pt x="20924" y="1827"/>
                    <a:pt x="21600" y="5528"/>
                    <a:pt x="19028" y="8563"/>
                  </a:cubicBezTo>
                  <a:lnTo>
                    <a:pt x="11626" y="17300"/>
                  </a:lnTo>
                  <a:cubicBezTo>
                    <a:pt x="9054" y="20335"/>
                    <a:pt x="4170" y="21600"/>
                    <a:pt x="772" y="20111"/>
                  </a:cubicBezTo>
                  <a:lnTo>
                    <a:pt x="0" y="19773"/>
                  </a:lnTo>
                  <a:cubicBezTo>
                    <a:pt x="0" y="19773"/>
                    <a:pt x="16754" y="0"/>
                    <a:pt x="16754" y="0"/>
                  </a:cubicBezTo>
                  <a:close/>
                </a:path>
              </a:pathLst>
            </a:custGeom>
            <a:solidFill>
              <a:srgbClr val="EDEDE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xfrm>
            <a:off x="1264522" y="1270000"/>
            <a:ext cx="10464801" cy="762000"/>
          </a:xfrm>
          <a:prstGeom prst="rect">
            <a:avLst/>
          </a:prstGeom>
        </p:spPr>
        <p:txBody>
          <a:bodyPr/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9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45" name="Shape 245"/>
          <p:cNvSpPr>
            <a:spLocks noGrp="1"/>
          </p:cNvSpPr>
          <p:nvPr>
            <p:ph type="body" idx="1"/>
          </p:nvPr>
        </p:nvSpPr>
        <p:spPr>
          <a:xfrm>
            <a:off x="1264522" y="2540000"/>
            <a:ext cx="10463056" cy="1276251"/>
          </a:xfrm>
          <a:prstGeom prst="rect">
            <a:avLst/>
          </a:prstGeom>
        </p:spPr>
        <p:txBody>
          <a:bodyPr numCol="1" spcCol="38100"/>
          <a:lstStyle>
            <a:lvl1pPr>
              <a:spcBef>
                <a:spcPts val="1000"/>
              </a:spcBef>
              <a:buBlip>
                <a:blip r:embed="rId2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  <a:lvl2pPr>
              <a:spcBef>
                <a:spcPts val="1000"/>
              </a:spcBef>
              <a:buBlip>
                <a:blip r:embed="rId2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2pPr>
            <a:lvl3pPr>
              <a:spcBef>
                <a:spcPts val="1000"/>
              </a:spcBef>
              <a:buBlip>
                <a:blip r:embed="rId2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3pPr>
            <a:lvl4pPr>
              <a:spcBef>
                <a:spcPts val="1000"/>
              </a:spcBef>
              <a:buBlip>
                <a:blip r:embed="rId2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4pPr>
            <a:lvl5pPr>
              <a:spcBef>
                <a:spcPts val="1000"/>
              </a:spcBef>
              <a:buBlip>
                <a:blip r:embed="rId2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ank You">
    <p:bg>
      <p:bgPr>
        <a:solidFill>
          <a:srgbClr val="E46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44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2545208"/>
            <a:ext cx="6502400" cy="7208392"/>
          </a:xfrm>
          <a:prstGeom prst="rect">
            <a:avLst/>
          </a:prstGeom>
          <a:solidFill>
            <a:srgbClr val="2489C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-4234" y="0"/>
            <a:ext cx="13013267" cy="2545209"/>
          </a:xfrm>
          <a:prstGeom prst="rect">
            <a:avLst/>
          </a:prstGeom>
          <a:solidFill>
            <a:srgbClr val="4AB5B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270000" y="3175000"/>
            <a:ext cx="10464800" cy="5851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numCol="2" spcCol="508000">
            <a:normAutofit/>
          </a:bodyPr>
          <a:lstStyle>
            <a:lvl1pPr>
              <a:buBlip>
                <a:blip r:embed="rId11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  <a:lvl2pPr>
              <a:buBlip>
                <a:blip r:embed="rId11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2pPr>
            <a:lvl3pPr>
              <a:buBlip>
                <a:blip r:embed="rId11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3pPr>
            <a:lvl4pPr>
              <a:buBlip>
                <a:blip r:embed="rId11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4pPr>
            <a:lvl5pPr>
              <a:buBlip>
                <a:blip r:embed="rId11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2200" spc="44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270000"/>
            <a:ext cx="104648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90">
                <a:solidFill>
                  <a:srgbClr val="FFFFFF"/>
                </a:solidFill>
              </a:rPr>
              <a:t>Title Text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63" r:id="rId7"/>
    <p:sldLayoutId id="2147483666" r:id="rId8"/>
    <p:sldLayoutId id="2147483668" r:id="rId9"/>
  </p:sldLayoutIdLst>
  <p:transition spd="med"/>
  <p:txStyles>
    <p:titleStyle>
      <a:lvl1pPr defTabSz="457200">
        <a:lnSpc>
          <a:spcPct val="900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4500" cap="all" spc="90">
          <a:solidFill>
            <a:srgbClr val="FFFFFF"/>
          </a:solidFill>
          <a:latin typeface="+mn-lt"/>
          <a:ea typeface="+mn-ea"/>
          <a:cs typeface="+mn-cs"/>
          <a:sym typeface="Helvetica Neue Thin"/>
        </a:defRPr>
      </a:lvl1pPr>
      <a:lvl2pPr defTabSz="457200">
        <a:lnSpc>
          <a:spcPct val="900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4500" cap="all" spc="90">
          <a:solidFill>
            <a:srgbClr val="FFFFFF"/>
          </a:solidFill>
          <a:latin typeface="+mn-lt"/>
          <a:ea typeface="+mn-ea"/>
          <a:cs typeface="+mn-cs"/>
          <a:sym typeface="Helvetica Neue Thin"/>
        </a:defRPr>
      </a:lvl2pPr>
      <a:lvl3pPr defTabSz="457200">
        <a:lnSpc>
          <a:spcPct val="900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4500" cap="all" spc="90">
          <a:solidFill>
            <a:srgbClr val="FFFFFF"/>
          </a:solidFill>
          <a:latin typeface="+mn-lt"/>
          <a:ea typeface="+mn-ea"/>
          <a:cs typeface="+mn-cs"/>
          <a:sym typeface="Helvetica Neue Thin"/>
        </a:defRPr>
      </a:lvl3pPr>
      <a:lvl4pPr defTabSz="457200">
        <a:lnSpc>
          <a:spcPct val="900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4500" cap="all" spc="90">
          <a:solidFill>
            <a:srgbClr val="FFFFFF"/>
          </a:solidFill>
          <a:latin typeface="+mn-lt"/>
          <a:ea typeface="+mn-ea"/>
          <a:cs typeface="+mn-cs"/>
          <a:sym typeface="Helvetica Neue Thin"/>
        </a:defRPr>
      </a:lvl4pPr>
      <a:lvl5pPr defTabSz="457200">
        <a:lnSpc>
          <a:spcPct val="900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4500" cap="all" spc="90">
          <a:solidFill>
            <a:srgbClr val="FFFFFF"/>
          </a:solidFill>
          <a:latin typeface="+mn-lt"/>
          <a:ea typeface="+mn-ea"/>
          <a:cs typeface="+mn-cs"/>
          <a:sym typeface="Helvetica Neue Thin"/>
        </a:defRPr>
      </a:lvl5pPr>
      <a:lvl6pPr defTabSz="457200">
        <a:lnSpc>
          <a:spcPct val="900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4500" cap="all" spc="90">
          <a:solidFill>
            <a:srgbClr val="FFFFFF"/>
          </a:solidFill>
          <a:latin typeface="+mn-lt"/>
          <a:ea typeface="+mn-ea"/>
          <a:cs typeface="+mn-cs"/>
          <a:sym typeface="Helvetica Neue Thin"/>
        </a:defRPr>
      </a:lvl6pPr>
      <a:lvl7pPr defTabSz="457200">
        <a:lnSpc>
          <a:spcPct val="900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4500" cap="all" spc="90">
          <a:solidFill>
            <a:srgbClr val="FFFFFF"/>
          </a:solidFill>
          <a:latin typeface="+mn-lt"/>
          <a:ea typeface="+mn-ea"/>
          <a:cs typeface="+mn-cs"/>
          <a:sym typeface="Helvetica Neue Thin"/>
        </a:defRPr>
      </a:lvl7pPr>
      <a:lvl8pPr defTabSz="457200">
        <a:lnSpc>
          <a:spcPct val="900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4500" cap="all" spc="90">
          <a:solidFill>
            <a:srgbClr val="FFFFFF"/>
          </a:solidFill>
          <a:latin typeface="+mn-lt"/>
          <a:ea typeface="+mn-ea"/>
          <a:cs typeface="+mn-cs"/>
          <a:sym typeface="Helvetica Neue Thin"/>
        </a:defRPr>
      </a:lvl8pPr>
      <a:lvl9pPr defTabSz="457200">
        <a:lnSpc>
          <a:spcPct val="900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4500" cap="all" spc="90">
          <a:solidFill>
            <a:srgbClr val="FFFFFF"/>
          </a:solidFill>
          <a:latin typeface="+mn-lt"/>
          <a:ea typeface="+mn-ea"/>
          <a:cs typeface="+mn-cs"/>
          <a:sym typeface="Helvetica Neue Thin"/>
        </a:defRPr>
      </a:lvl9pPr>
    </p:titleStyle>
    <p:bodyStyle>
      <a:lvl1pPr marL="317500" indent="-317500" defTabSz="457200">
        <a:spcBef>
          <a:spcPts val="1500"/>
        </a:spcBef>
        <a:buSzPct val="80000"/>
        <a:buBlip>
          <a:blip r:embed="rId11"/>
        </a:buBlip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2200" spc="44">
          <a:solidFill>
            <a:srgbClr val="FFFFFF"/>
          </a:solidFill>
          <a:latin typeface="+mj-lt"/>
          <a:ea typeface="+mj-ea"/>
          <a:cs typeface="+mj-cs"/>
          <a:sym typeface="Helvetica Neue Light"/>
        </a:defRPr>
      </a:lvl1pPr>
      <a:lvl2pPr marL="762000" indent="-317500" defTabSz="457200">
        <a:spcBef>
          <a:spcPts val="1500"/>
        </a:spcBef>
        <a:buSzPct val="80000"/>
        <a:buBlip>
          <a:blip r:embed="rId11"/>
        </a:buBlip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2200" spc="44">
          <a:solidFill>
            <a:srgbClr val="FFFFFF"/>
          </a:solidFill>
          <a:latin typeface="+mj-lt"/>
          <a:ea typeface="+mj-ea"/>
          <a:cs typeface="+mj-cs"/>
          <a:sym typeface="Helvetica Neue Light"/>
        </a:defRPr>
      </a:lvl2pPr>
      <a:lvl3pPr marL="1206500" indent="-317500" defTabSz="457200">
        <a:spcBef>
          <a:spcPts val="1500"/>
        </a:spcBef>
        <a:buSzPct val="80000"/>
        <a:buBlip>
          <a:blip r:embed="rId11"/>
        </a:buBlip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2200" spc="44">
          <a:solidFill>
            <a:srgbClr val="FFFFFF"/>
          </a:solidFill>
          <a:latin typeface="+mj-lt"/>
          <a:ea typeface="+mj-ea"/>
          <a:cs typeface="+mj-cs"/>
          <a:sym typeface="Helvetica Neue Light"/>
        </a:defRPr>
      </a:lvl3pPr>
      <a:lvl4pPr marL="1651000" indent="-317500" defTabSz="457200">
        <a:spcBef>
          <a:spcPts val="1500"/>
        </a:spcBef>
        <a:buSzPct val="80000"/>
        <a:buBlip>
          <a:blip r:embed="rId11"/>
        </a:buBlip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2200" spc="44">
          <a:solidFill>
            <a:srgbClr val="FFFFFF"/>
          </a:solidFill>
          <a:latin typeface="+mj-lt"/>
          <a:ea typeface="+mj-ea"/>
          <a:cs typeface="+mj-cs"/>
          <a:sym typeface="Helvetica Neue Light"/>
        </a:defRPr>
      </a:lvl4pPr>
      <a:lvl5pPr marL="2095500" indent="-317500" defTabSz="457200">
        <a:spcBef>
          <a:spcPts val="1500"/>
        </a:spcBef>
        <a:buSzPct val="80000"/>
        <a:buBlip>
          <a:blip r:embed="rId11"/>
        </a:buBlip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2200" spc="44">
          <a:solidFill>
            <a:srgbClr val="FFFFFF"/>
          </a:solidFill>
          <a:latin typeface="+mj-lt"/>
          <a:ea typeface="+mj-ea"/>
          <a:cs typeface="+mj-cs"/>
          <a:sym typeface="Helvetica Neue Light"/>
        </a:defRPr>
      </a:lvl5pPr>
      <a:lvl6pPr marL="2494138" indent="-271638" defTabSz="457200">
        <a:spcBef>
          <a:spcPts val="1500"/>
        </a:spcBef>
        <a:buSzPct val="45000"/>
        <a:buBlip>
          <a:blip r:embed="rId12"/>
        </a:buBlip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2200" spc="44">
          <a:solidFill>
            <a:srgbClr val="FFFFFF"/>
          </a:solidFill>
          <a:latin typeface="+mj-lt"/>
          <a:ea typeface="+mj-ea"/>
          <a:cs typeface="+mj-cs"/>
          <a:sym typeface="Helvetica Neue Light"/>
        </a:defRPr>
      </a:lvl6pPr>
      <a:lvl7pPr marL="2938638" indent="-271638" defTabSz="457200">
        <a:spcBef>
          <a:spcPts val="1500"/>
        </a:spcBef>
        <a:buSzPct val="45000"/>
        <a:buBlip>
          <a:blip r:embed="rId12"/>
        </a:buBlip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2200" spc="44">
          <a:solidFill>
            <a:srgbClr val="FFFFFF"/>
          </a:solidFill>
          <a:latin typeface="+mj-lt"/>
          <a:ea typeface="+mj-ea"/>
          <a:cs typeface="+mj-cs"/>
          <a:sym typeface="Helvetica Neue Light"/>
        </a:defRPr>
      </a:lvl7pPr>
      <a:lvl8pPr marL="3383138" indent="-271638" defTabSz="457200">
        <a:spcBef>
          <a:spcPts val="1500"/>
        </a:spcBef>
        <a:buSzPct val="45000"/>
        <a:buBlip>
          <a:blip r:embed="rId12"/>
        </a:buBlip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2200" spc="44">
          <a:solidFill>
            <a:srgbClr val="FFFFFF"/>
          </a:solidFill>
          <a:latin typeface="+mj-lt"/>
          <a:ea typeface="+mj-ea"/>
          <a:cs typeface="+mj-cs"/>
          <a:sym typeface="Helvetica Neue Light"/>
        </a:defRPr>
      </a:lvl8pPr>
      <a:lvl9pPr marL="3827638" indent="-271638" defTabSz="457200">
        <a:spcBef>
          <a:spcPts val="1500"/>
        </a:spcBef>
        <a:buSzPct val="45000"/>
        <a:buBlip>
          <a:blip r:embed="rId12"/>
        </a:buBlip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2200" spc="44">
          <a:solidFill>
            <a:srgbClr val="FFFFFF"/>
          </a:solidFill>
          <a:latin typeface="+mj-lt"/>
          <a:ea typeface="+mj-ea"/>
          <a:cs typeface="+mj-cs"/>
          <a:sym typeface="Helvetica Neue Light"/>
        </a:defRPr>
      </a:lvl9pPr>
    </p:bodyStyle>
    <p:otherStyle>
      <a:lvl1pPr algn="ctr" defTabSz="457200">
        <a:lnSpc>
          <a:spcPct val="900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3500" cap="all" spc="70">
          <a:solidFill>
            <a:schemeClr val="tx1"/>
          </a:solidFill>
          <a:latin typeface="+mn-lt"/>
          <a:ea typeface="+mn-ea"/>
          <a:cs typeface="+mn-cs"/>
          <a:sym typeface="Helvetica Neue Thin"/>
        </a:defRPr>
      </a:lvl1pPr>
      <a:lvl2pPr indent="228600" algn="ctr" defTabSz="457200">
        <a:lnSpc>
          <a:spcPct val="900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3500" cap="all" spc="70">
          <a:solidFill>
            <a:schemeClr val="tx1"/>
          </a:solidFill>
          <a:latin typeface="+mn-lt"/>
          <a:ea typeface="+mn-ea"/>
          <a:cs typeface="+mn-cs"/>
          <a:sym typeface="Helvetica Neue Thin"/>
        </a:defRPr>
      </a:lvl2pPr>
      <a:lvl3pPr indent="457200" algn="ctr" defTabSz="457200">
        <a:lnSpc>
          <a:spcPct val="900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3500" cap="all" spc="70">
          <a:solidFill>
            <a:schemeClr val="tx1"/>
          </a:solidFill>
          <a:latin typeface="+mn-lt"/>
          <a:ea typeface="+mn-ea"/>
          <a:cs typeface="+mn-cs"/>
          <a:sym typeface="Helvetica Neue Thin"/>
        </a:defRPr>
      </a:lvl3pPr>
      <a:lvl4pPr indent="685800" algn="ctr" defTabSz="457200">
        <a:lnSpc>
          <a:spcPct val="900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3500" cap="all" spc="70">
          <a:solidFill>
            <a:schemeClr val="tx1"/>
          </a:solidFill>
          <a:latin typeface="+mn-lt"/>
          <a:ea typeface="+mn-ea"/>
          <a:cs typeface="+mn-cs"/>
          <a:sym typeface="Helvetica Neue Thin"/>
        </a:defRPr>
      </a:lvl4pPr>
      <a:lvl5pPr indent="914400" algn="ctr" defTabSz="457200">
        <a:lnSpc>
          <a:spcPct val="900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3500" cap="all" spc="70">
          <a:solidFill>
            <a:schemeClr val="tx1"/>
          </a:solidFill>
          <a:latin typeface="+mn-lt"/>
          <a:ea typeface="+mn-ea"/>
          <a:cs typeface="+mn-cs"/>
          <a:sym typeface="Helvetica Neue Thin"/>
        </a:defRPr>
      </a:lvl5pPr>
      <a:lvl6pPr indent="1143000" algn="ctr" defTabSz="457200">
        <a:lnSpc>
          <a:spcPct val="900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3500" cap="all" spc="70">
          <a:solidFill>
            <a:schemeClr val="tx1"/>
          </a:solidFill>
          <a:latin typeface="+mn-lt"/>
          <a:ea typeface="+mn-ea"/>
          <a:cs typeface="+mn-cs"/>
          <a:sym typeface="Helvetica Neue Thin"/>
        </a:defRPr>
      </a:lvl6pPr>
      <a:lvl7pPr indent="1371600" algn="ctr" defTabSz="457200">
        <a:lnSpc>
          <a:spcPct val="900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3500" cap="all" spc="70">
          <a:solidFill>
            <a:schemeClr val="tx1"/>
          </a:solidFill>
          <a:latin typeface="+mn-lt"/>
          <a:ea typeface="+mn-ea"/>
          <a:cs typeface="+mn-cs"/>
          <a:sym typeface="Helvetica Neue Thin"/>
        </a:defRPr>
      </a:lvl7pPr>
      <a:lvl8pPr indent="1600200" algn="ctr" defTabSz="457200">
        <a:lnSpc>
          <a:spcPct val="900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3500" cap="all" spc="70">
          <a:solidFill>
            <a:schemeClr val="tx1"/>
          </a:solidFill>
          <a:latin typeface="+mn-lt"/>
          <a:ea typeface="+mn-ea"/>
          <a:cs typeface="+mn-cs"/>
          <a:sym typeface="Helvetica Neue Thin"/>
        </a:defRPr>
      </a:lvl8pPr>
      <a:lvl9pPr indent="1828800" algn="ctr" defTabSz="457200">
        <a:lnSpc>
          <a:spcPct val="90000"/>
        </a:lnSpc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3500" cap="all" spc="70">
          <a:solidFill>
            <a:schemeClr val="tx1"/>
          </a:solidFill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agriteach.hu/?redirect=0" TargetMode="External"/><Relationship Id="rId2" Type="http://schemas.openxmlformats.org/officeDocument/2006/relationships/hyperlink" Target="http://agriteach.hu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xPRBe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719847" y="739303"/>
            <a:ext cx="11517549" cy="295720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ts val="5700"/>
              </a:lnSpc>
            </a:pPr>
            <a:r>
              <a:rPr lang="hu-HU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Agrárinformatikai </a:t>
            </a:r>
            <a:r>
              <a:rPr lang="hu-HU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ismeretek oktatása</a:t>
            </a:r>
            <a:r>
              <a:rPr lang="hu-HU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hu-HU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hu-HU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az agrár-szakképzésben</a:t>
            </a:r>
            <a:r>
              <a:rPr lang="hu-HU" sz="5500" b="1" dirty="0" smtClean="0">
                <a:solidFill>
                  <a:schemeClr val="tx1"/>
                </a:solidFill>
              </a:rPr>
              <a:t/>
            </a:r>
            <a:br>
              <a:rPr lang="hu-HU" sz="5500" b="1" dirty="0" smtClean="0">
                <a:solidFill>
                  <a:schemeClr val="tx1"/>
                </a:solidFill>
              </a:rPr>
            </a:br>
            <a:endParaRPr sz="5500" dirty="0">
              <a:solidFill>
                <a:schemeClr val="tx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256817" y="2859931"/>
            <a:ext cx="9066179" cy="40856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rmAutofit fontScale="77500" lnSpcReduction="20000"/>
          </a:bodyPr>
          <a:lstStyle/>
          <a:p>
            <a:pPr algn="ctr" rtl="0" latinLnBrk="1" hangingPunct="0"/>
            <a:r>
              <a:rPr lang="hu-HU" sz="3500" b="1" dirty="0" smtClean="0">
                <a:solidFill>
                  <a:srgbClr val="CCECFF"/>
                </a:solidFill>
                <a:latin typeface="Bahnschrift" panose="020B0502040204020203" pitchFamily="34" charset="0"/>
              </a:rPr>
              <a:t>Próbaképzés</a:t>
            </a:r>
            <a:r>
              <a:rPr lang="hu-HU" sz="3500" b="1" dirty="0">
                <a:solidFill>
                  <a:srgbClr val="CCECFF"/>
                </a:solidFill>
                <a:latin typeface="Bahnschrift" panose="020B0502040204020203" pitchFamily="34" charset="0"/>
              </a:rPr>
              <a:t/>
            </a:r>
            <a:br>
              <a:rPr lang="hu-HU" sz="3500" b="1" dirty="0">
                <a:solidFill>
                  <a:srgbClr val="CCECFF"/>
                </a:solidFill>
                <a:latin typeface="Bahnschrift" panose="020B0502040204020203" pitchFamily="34" charset="0"/>
              </a:rPr>
            </a:br>
            <a:r>
              <a:rPr lang="hu-HU" sz="3500" dirty="0">
                <a:solidFill>
                  <a:srgbClr val="CCECFF"/>
                </a:solidFill>
                <a:latin typeface="Bahnschrift" panose="020B0502040204020203" pitchFamily="34" charset="0"/>
              </a:rPr>
              <a:t>2019. február 25.  </a:t>
            </a:r>
            <a:r>
              <a:rPr lang="hu-HU" sz="3500" dirty="0" smtClean="0">
                <a:solidFill>
                  <a:srgbClr val="CCECFF"/>
                </a:solidFill>
                <a:latin typeface="Bahnschrift" panose="020B0502040204020203" pitchFamily="34" charset="0"/>
              </a:rPr>
              <a:t>- </a:t>
            </a:r>
            <a:r>
              <a:rPr lang="hu-HU" sz="3500" dirty="0">
                <a:solidFill>
                  <a:srgbClr val="CCECFF"/>
                </a:solidFill>
                <a:latin typeface="Bahnschrift" panose="020B0502040204020203" pitchFamily="34" charset="0"/>
              </a:rPr>
              <a:t>április </a:t>
            </a:r>
            <a:r>
              <a:rPr lang="hu-HU" sz="3500" dirty="0" smtClean="0">
                <a:solidFill>
                  <a:srgbClr val="CCECFF"/>
                </a:solidFill>
                <a:latin typeface="Bahnschrift" panose="020B0502040204020203" pitchFamily="34" charset="0"/>
              </a:rPr>
              <a:t>26</a:t>
            </a:r>
            <a:r>
              <a:rPr lang="hu-HU" sz="3500" dirty="0" smtClean="0">
                <a:solidFill>
                  <a:srgbClr val="CCECFF"/>
                </a:solidFill>
                <a:latin typeface="Bahnschrift" panose="020B0502040204020203" pitchFamily="34" charset="0"/>
              </a:rPr>
              <a:t>.</a:t>
            </a:r>
          </a:p>
          <a:p>
            <a:pPr algn="ctr" rtl="0" latinLnBrk="1" hangingPunct="0"/>
            <a:endParaRPr lang="hu-HU" sz="3500" dirty="0" smtClean="0">
              <a:solidFill>
                <a:srgbClr val="CCECFF"/>
              </a:solidFill>
              <a:latin typeface="Bahnschrift" panose="020B0502040204020203" pitchFamily="34" charset="0"/>
            </a:endParaRPr>
          </a:p>
          <a:p>
            <a:pPr algn="ctr" rtl="0" latinLnBrk="1" hangingPunct="0"/>
            <a:r>
              <a:rPr lang="hu-HU" sz="3500" dirty="0" smtClean="0">
                <a:solidFill>
                  <a:srgbClr val="CCECFF"/>
                </a:solidFill>
                <a:latin typeface="Bahnschrift" panose="020B0502040204020203" pitchFamily="34" charset="0"/>
              </a:rPr>
              <a:t>Képzés</a:t>
            </a:r>
            <a:r>
              <a:rPr lang="hu-HU" sz="3500" dirty="0">
                <a:solidFill>
                  <a:srgbClr val="CCECFF"/>
                </a:solidFill>
                <a:latin typeface="Bahnschrift" panose="020B0502040204020203" pitchFamily="34" charset="0"/>
              </a:rPr>
              <a:t> </a:t>
            </a:r>
            <a:r>
              <a:rPr lang="hu-HU" sz="3500" dirty="0" smtClean="0">
                <a:solidFill>
                  <a:srgbClr val="CCECFF"/>
                </a:solidFill>
                <a:latin typeface="Bahnschrift" panose="020B0502040204020203" pitchFamily="34" charset="0"/>
              </a:rPr>
              <a:t>zárása, információs nap: </a:t>
            </a:r>
          </a:p>
          <a:p>
            <a:pPr algn="ctr" rtl="0" latinLnBrk="1" hangingPunct="0"/>
            <a:r>
              <a:rPr lang="hu-HU" sz="3500" dirty="0" smtClean="0">
                <a:solidFill>
                  <a:srgbClr val="CCECFF"/>
                </a:solidFill>
                <a:latin typeface="Bahnschrift" panose="020B0502040204020203" pitchFamily="34" charset="0"/>
              </a:rPr>
              <a:t>2019. május eleje, Gödöllő</a:t>
            </a:r>
          </a:p>
          <a:p>
            <a:pPr algn="ctr" rtl="0" latinLnBrk="1" hangingPunct="0"/>
            <a:endParaRPr lang="hu-HU" sz="3500" dirty="0">
              <a:solidFill>
                <a:srgbClr val="CCECFF"/>
              </a:solidFill>
              <a:latin typeface="Bahnschrift" panose="020B0502040204020203" pitchFamily="34" charset="0"/>
            </a:endParaRPr>
          </a:p>
          <a:p>
            <a:pPr algn="ctr" rtl="0" latinLnBrk="1" hangingPunct="0"/>
            <a:r>
              <a:rPr lang="hu-HU" sz="3500" dirty="0" smtClean="0">
                <a:solidFill>
                  <a:srgbClr val="CCECFF"/>
                </a:solidFill>
                <a:latin typeface="Bahnschrift" panose="020B0502040204020203" pitchFamily="34" charset="0"/>
              </a:rPr>
              <a:t>Projektzárás, tanúsítványok kiosztása</a:t>
            </a:r>
          </a:p>
          <a:p>
            <a:pPr algn="ctr" rtl="0" latinLnBrk="1" hangingPunct="0"/>
            <a:r>
              <a:rPr lang="hu-HU" sz="3500" dirty="0" smtClean="0">
                <a:solidFill>
                  <a:srgbClr val="CCECFF"/>
                </a:solidFill>
                <a:latin typeface="Bahnschrift" panose="020B0502040204020203" pitchFamily="34" charset="0"/>
              </a:rPr>
              <a:t>2019. </a:t>
            </a:r>
            <a:r>
              <a:rPr lang="hu-HU" sz="3500" smtClean="0">
                <a:solidFill>
                  <a:srgbClr val="CCECFF"/>
                </a:solidFill>
                <a:latin typeface="Bahnschrift" panose="020B0502040204020203" pitchFamily="34" charset="0"/>
              </a:rPr>
              <a:t>június </a:t>
            </a:r>
            <a:r>
              <a:rPr lang="hu-HU" sz="3500" dirty="0" smtClean="0">
                <a:solidFill>
                  <a:srgbClr val="CCECFF"/>
                </a:solidFill>
                <a:latin typeface="Bahnschrift" panose="020B0502040204020203" pitchFamily="34" charset="0"/>
              </a:rPr>
              <a:t>14. Makó</a:t>
            </a:r>
          </a:p>
          <a:p>
            <a:pPr algn="ctr" rtl="0" latinLnBrk="1" hangingPunct="0"/>
            <a:endParaRPr kumimoji="0" lang="hu-HU" sz="3500" b="0" i="0" u="none" strike="noStrike" cap="none" spc="44" normalizeH="0" baseline="0" dirty="0">
              <a:ln>
                <a:noFill/>
              </a:ln>
              <a:solidFill>
                <a:srgbClr val="CCECFF"/>
              </a:solidFill>
              <a:effectLst/>
              <a:uFillTx/>
              <a:latin typeface="Bahnschrift" panose="020B0502040204020203" pitchFamily="34" charset="0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B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xfrm>
            <a:off x="3114842" y="1305270"/>
            <a:ext cx="10857832" cy="762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hu-HU" cap="none" dirty="0" smtClean="0"/>
              <a:t>ELSŐ, </a:t>
            </a:r>
            <a:br>
              <a:rPr lang="hu-HU" cap="none" dirty="0" smtClean="0"/>
            </a:br>
            <a:r>
              <a:rPr lang="hu-HU" cap="none" dirty="0" smtClean="0"/>
              <a:t>és egyben nagyon fontos feladat, </a:t>
            </a:r>
            <a:br>
              <a:rPr lang="hu-HU" cap="none" dirty="0" smtClean="0"/>
            </a:br>
            <a:r>
              <a:rPr lang="hu-HU" cap="none" dirty="0" smtClean="0"/>
              <a:t>mielőtt megnyílik az első modul</a:t>
            </a:r>
            <a:endParaRPr lang="hu-HU" cap="none" dirty="0"/>
          </a:p>
        </p:txBody>
      </p:sp>
      <p:sp>
        <p:nvSpPr>
          <p:cNvPr id="334" name="Shape 334"/>
          <p:cNvSpPr>
            <a:spLocks noGrp="1"/>
          </p:cNvSpPr>
          <p:nvPr>
            <p:ph type="body" idx="1"/>
          </p:nvPr>
        </p:nvSpPr>
        <p:spPr>
          <a:xfrm>
            <a:off x="1093537" y="3561348"/>
            <a:ext cx="6807571" cy="418821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hu-HU" sz="4000" dirty="0" smtClean="0"/>
              <a:t>Mikor lesz időm a tanulásra?</a:t>
            </a:r>
          </a:p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hu-HU" dirty="0" smtClean="0"/>
              <a:t>30 órás képzés – 8 hét</a:t>
            </a:r>
          </a:p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hu-HU" dirty="0" smtClean="0"/>
              <a:t>4 óra/hét</a:t>
            </a:r>
          </a:p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hu-HU" dirty="0" smtClean="0"/>
              <a:t>Napi 1-1 óra?</a:t>
            </a:r>
          </a:p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hu-HU" dirty="0" smtClean="0"/>
              <a:t>Egy nap 4-5 óra?</a:t>
            </a:r>
          </a:p>
          <a:p>
            <a:r>
              <a:rPr lang="hu-HU" dirty="0"/>
              <a:t>Egyéb? </a:t>
            </a:r>
            <a:endParaRPr lang="hu-HU" dirty="0" smtClean="0"/>
          </a:p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hu-HU" dirty="0" smtClean="0"/>
              <a:t>Utolsó pillanatban?</a:t>
            </a:r>
          </a:p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hu-HU" dirty="0" smtClean="0"/>
              <a:t>Hajnalban, lyukasórában, délután, este?</a:t>
            </a:r>
          </a:p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37" y="1334168"/>
            <a:ext cx="1676190" cy="120634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08" y="3561348"/>
            <a:ext cx="4403187" cy="42385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9593179" y="7269423"/>
            <a:ext cx="2887579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spc="36"/>
            </a:lvl1pPr>
          </a:lstStyle>
          <a:p>
            <a:pPr lvl="0">
              <a:defRPr spc="0">
                <a:solidFill>
                  <a:srgbClr val="000000"/>
                </a:solidFill>
              </a:defRPr>
            </a:pPr>
            <a:r>
              <a:rPr lang="hu-HU" sz="2000" spc="36" dirty="0" smtClean="0">
                <a:solidFill>
                  <a:srgbClr val="FFFFFF"/>
                </a:solidFill>
              </a:rPr>
              <a:t>Jó tanulást! Találkozunk a fórumon.</a:t>
            </a:r>
          </a:p>
          <a:p>
            <a:pPr lvl="0">
              <a:defRPr spc="0">
                <a:solidFill>
                  <a:srgbClr val="000000"/>
                </a:solidFill>
              </a:defRPr>
            </a:pPr>
            <a:r>
              <a:rPr lang="hu-H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Gerhát Szilvia</a:t>
            </a:r>
            <a:endParaRPr sz="2000" spc="36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xfrm>
            <a:off x="1270000" y="2044646"/>
            <a:ext cx="10464801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hu-HU" sz="2200" b="1" cap="none" dirty="0" err="1" smtClean="0"/>
              <a:t>Agriteach</a:t>
            </a:r>
            <a:r>
              <a:rPr lang="hu-HU" sz="2200" b="1" cap="none" dirty="0" smtClean="0"/>
              <a:t> 4.0 - próbaképzés indítása, információs nap </a:t>
            </a:r>
            <a:br>
              <a:rPr lang="hu-HU" sz="2200" b="1" cap="none" dirty="0" smtClean="0"/>
            </a:br>
            <a:r>
              <a:rPr lang="hu-HU" sz="2200" b="1" cap="none" dirty="0" smtClean="0"/>
              <a:t>2019. február 15. péntek 10-14 óra, </a:t>
            </a:r>
            <a:r>
              <a:rPr lang="hu-HU" sz="2200" b="1" cap="none" dirty="0"/>
              <a:t>G</a:t>
            </a:r>
            <a:r>
              <a:rPr lang="hu-HU" sz="2200" b="1" cap="none" dirty="0" smtClean="0"/>
              <a:t>ödöllő</a:t>
            </a:r>
            <a:br>
              <a:rPr lang="hu-HU" sz="2200" b="1" cap="none" dirty="0" smtClean="0"/>
            </a:br>
            <a:endParaRPr lang="hu-HU" sz="2200" cap="none" dirty="0"/>
          </a:p>
        </p:txBody>
      </p:sp>
      <p:sp>
        <p:nvSpPr>
          <p:cNvPr id="397" name="Shape 397"/>
          <p:cNvSpPr>
            <a:spLocks noGrp="1"/>
          </p:cNvSpPr>
          <p:nvPr>
            <p:ph type="body" idx="1"/>
          </p:nvPr>
        </p:nvSpPr>
        <p:spPr>
          <a:xfrm>
            <a:off x="1346347" y="3083715"/>
            <a:ext cx="10463056" cy="12762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hu-HU" sz="2000" dirty="0"/>
              <a:t>Projekt honlap: </a:t>
            </a:r>
            <a:r>
              <a:rPr lang="hu-HU" sz="2000" dirty="0">
                <a:hlinkClick r:id="rId2"/>
              </a:rPr>
              <a:t>http://agriteach.hu</a:t>
            </a:r>
            <a:r>
              <a:rPr lang="hu-HU" sz="2000" dirty="0" smtClean="0">
                <a:hlinkClick r:id="rId2"/>
              </a:rPr>
              <a:t>/</a:t>
            </a:r>
            <a:endParaRPr lang="hu-HU" sz="2000" dirty="0" smtClean="0"/>
          </a:p>
          <a:p>
            <a:pPr marL="0" lvl="0" indent="0" algn="ctr">
              <a:buNone/>
            </a:pPr>
            <a:r>
              <a:rPr lang="hu-HU" sz="2000" dirty="0" smtClean="0"/>
              <a:t>E-</a:t>
            </a:r>
            <a:r>
              <a:rPr lang="hu-HU" sz="2000" dirty="0" err="1" smtClean="0"/>
              <a:t>learning</a:t>
            </a:r>
            <a:r>
              <a:rPr lang="hu-HU" sz="2000" dirty="0" smtClean="0"/>
              <a:t> tananyag </a:t>
            </a:r>
            <a:r>
              <a:rPr lang="hu-HU" sz="2000" dirty="0" err="1" smtClean="0"/>
              <a:t>potál</a:t>
            </a:r>
            <a:r>
              <a:rPr lang="hu-HU" sz="2000" dirty="0"/>
              <a:t>: </a:t>
            </a:r>
            <a:r>
              <a:rPr lang="hu-HU" sz="2000" dirty="0">
                <a:hlinkClick r:id="rId3"/>
              </a:rPr>
              <a:t>http://moodle.agriteach.hu</a:t>
            </a:r>
            <a:r>
              <a:rPr lang="hu-HU" sz="2000" dirty="0" smtClean="0"/>
              <a:t>/</a:t>
            </a:r>
            <a:endParaRPr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hoto_placeholder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0577" y="3555027"/>
            <a:ext cx="5181204" cy="3292873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>
            <a:spLocks noGrp="1"/>
          </p:cNvSpPr>
          <p:nvPr>
            <p:ph type="title"/>
          </p:nvPr>
        </p:nvSpPr>
        <p:spPr>
          <a:xfrm>
            <a:off x="1553182" y="651140"/>
            <a:ext cx="10181617" cy="22700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hu-HU" cap="none" dirty="0" smtClean="0">
                <a:latin typeface="Bahnschrift" panose="020B0502040204020203" pitchFamily="34" charset="0"/>
              </a:rPr>
              <a:t>Hogyan lehet jelentkezni?</a:t>
            </a:r>
            <a:br>
              <a:rPr lang="hu-HU" cap="none" dirty="0" smtClean="0">
                <a:latin typeface="Bahnschrift" panose="020B0502040204020203" pitchFamily="34" charset="0"/>
              </a:rPr>
            </a:br>
            <a:r>
              <a:rPr lang="hu-HU" cap="none" dirty="0" smtClean="0">
                <a:latin typeface="Bahnschrift" panose="020B0502040204020203" pitchFamily="34" charset="0"/>
              </a:rPr>
              <a:t>Hol találom a kurzust?</a:t>
            </a:r>
            <a:br>
              <a:rPr lang="hu-HU" cap="none" dirty="0" smtClean="0">
                <a:latin typeface="Bahnschrift" panose="020B0502040204020203" pitchFamily="34" charset="0"/>
              </a:rPr>
            </a:br>
            <a:r>
              <a:rPr lang="hu-HU" cap="none" dirty="0" smtClean="0">
                <a:latin typeface="Bahnschrift" panose="020B0502040204020203" pitchFamily="34" charset="0"/>
              </a:rPr>
              <a:t>Hogyan tudok belépni?</a:t>
            </a:r>
            <a:br>
              <a:rPr lang="hu-HU" cap="none" dirty="0" smtClean="0">
                <a:latin typeface="Bahnschrift" panose="020B0502040204020203" pitchFamily="34" charset="0"/>
              </a:rPr>
            </a:br>
            <a:r>
              <a:rPr lang="hu-HU" cap="none" dirty="0" smtClean="0">
                <a:latin typeface="Bahnschrift" panose="020B0502040204020203" pitchFamily="34" charset="0"/>
              </a:rPr>
              <a:t>Milyen formában lesz a képzés?</a:t>
            </a:r>
            <a:endParaRPr lang="hu-HU" cap="none" dirty="0">
              <a:latin typeface="Bahnschrift" panose="020B0502040204020203" pitchFamily="34" charset="0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6422080" y="4437312"/>
            <a:ext cx="4823754" cy="152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>
              <a:lnSpc>
                <a:spcPct val="9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latin typeface="+mn-lt"/>
                <a:ea typeface="+mn-ea"/>
                <a:cs typeface="+mn-cs"/>
                <a:sym typeface="Helvetica Neue Thin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endParaRPr sz="4000" cap="all" spc="90" dirty="0">
              <a:solidFill>
                <a:schemeClr val="tx1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2111983" y="8622202"/>
            <a:ext cx="10464800" cy="766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388620">
              <a:spcBef>
                <a:spcPts val="1200"/>
              </a:spcBef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1870" spc="37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hu-HU" sz="6000" dirty="0">
                <a:solidFill>
                  <a:schemeClr val="tx1"/>
                </a:solidFill>
              </a:rPr>
              <a:t>http://moodle.agriteach.hu/</a:t>
            </a:r>
            <a:endParaRPr lang="hu-HU" sz="6000" cap="all" spc="90" dirty="0">
              <a:solidFill>
                <a:schemeClr val="tx1"/>
              </a:solidFill>
            </a:endParaRPr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xfrm>
            <a:off x="1270000" y="3302000"/>
            <a:ext cx="4191000" cy="35459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hu-HU" sz="2500" dirty="0" smtClean="0"/>
              <a:t>Jelentkezés formája:</a:t>
            </a:r>
          </a:p>
          <a:p>
            <a:pPr marL="457200" lvl="0" indent="-457200"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hu-HU" sz="2500" dirty="0" smtClean="0"/>
              <a:t>Személyesen az információs napon a kérdőíven nyilatkozva</a:t>
            </a:r>
          </a:p>
          <a:p>
            <a:pPr marL="457200" lvl="0" indent="-457200"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hu-HU" sz="2500" dirty="0" smtClean="0"/>
              <a:t>Az alábbi linken az űrlap kitöltésével</a:t>
            </a:r>
          </a:p>
          <a:p>
            <a:pPr lvl="0"/>
            <a:r>
              <a:rPr lang="hu-HU" sz="25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hu-HU" sz="2500" dirty="0">
                <a:solidFill>
                  <a:schemeClr val="tx1"/>
                </a:solidFill>
                <a:hlinkClick r:id="rId3"/>
              </a:rPr>
              <a:t>://goo.gl/xPRBeU</a:t>
            </a:r>
            <a:endParaRPr sz="2500" dirty="0">
              <a:solidFill>
                <a:schemeClr val="tx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97562" y="7625744"/>
            <a:ext cx="10453991" cy="7793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hu-HU" sz="2500" b="0" i="0" u="none" strike="noStrike" cap="none" spc="44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Light"/>
              </a:rPr>
              <a:t>Regisztrálás: Központi</a:t>
            </a:r>
            <a:r>
              <a:rPr lang="hu-HU" sz="2500" dirty="0"/>
              <a:t> </a:t>
            </a:r>
            <a:r>
              <a:rPr lang="hu-HU" sz="2500" dirty="0" smtClean="0"/>
              <a:t>regisztráció a jelentkezések alapján</a:t>
            </a:r>
            <a:r>
              <a:rPr lang="hu-HU" sz="2500" dirty="0"/>
              <a:t> </a:t>
            </a:r>
            <a:r>
              <a:rPr lang="hu-HU" sz="2500" dirty="0" smtClean="0"/>
              <a:t>– </a:t>
            </a:r>
            <a:r>
              <a:rPr kumimoji="0" lang="hu-HU" sz="2500" b="0" i="0" u="none" strike="noStrike" cap="none" spc="44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Light"/>
              </a:rPr>
              <a:t>ITStudy</a:t>
            </a:r>
            <a:endParaRPr kumimoji="0" lang="hu-HU" sz="2500" b="0" i="0" u="none" strike="noStrike" cap="none" spc="44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Helvetica Neue Ligh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hu-HU" sz="2500" dirty="0" smtClean="0"/>
              <a:t>E-mail értesítés: felhasználónév, jelszó</a:t>
            </a:r>
            <a:endParaRPr kumimoji="0" lang="hu-HU" sz="2500" b="0" i="0" u="none" strike="noStrike" cap="none" spc="44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Ligh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07" y="5513317"/>
            <a:ext cx="1431019" cy="1274689"/>
          </a:xfrm>
          <a:prstGeom prst="rect">
            <a:avLst/>
          </a:prstGeom>
        </p:spPr>
      </p:pic>
      <p:sp>
        <p:nvSpPr>
          <p:cNvPr id="9" name="Shape 278"/>
          <p:cNvSpPr txBox="1">
            <a:spLocks/>
          </p:cNvSpPr>
          <p:nvPr/>
        </p:nvSpPr>
        <p:spPr>
          <a:xfrm>
            <a:off x="6285894" y="3659468"/>
            <a:ext cx="5009701" cy="2776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numCol="1" spcCol="38100">
            <a:noAutofit/>
          </a:bodyPr>
          <a:lstStyle>
            <a:lvl1pPr marL="0" indent="0" defTabSz="457200">
              <a:spcBef>
                <a:spcPts val="150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spc="4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1pPr>
            <a:lvl2pPr marL="0" indent="228600" defTabSz="457200">
              <a:spcBef>
                <a:spcPts val="150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spc="4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2pPr>
            <a:lvl3pPr marL="0" indent="457200" defTabSz="457200">
              <a:spcBef>
                <a:spcPts val="150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spc="4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3pPr>
            <a:lvl4pPr marL="0" indent="685800" defTabSz="457200">
              <a:spcBef>
                <a:spcPts val="150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spc="4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4pPr>
            <a:lvl5pPr marL="0" indent="914400" defTabSz="457200">
              <a:spcBef>
                <a:spcPts val="150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spc="4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5pPr>
            <a:lvl6pPr marL="2494138" indent="-271638" defTabSz="457200">
              <a:spcBef>
                <a:spcPts val="1500"/>
              </a:spcBef>
              <a:buSzPct val="45000"/>
              <a:buBlip>
                <a:blip r:embed="rId5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spc="4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6pPr>
            <a:lvl7pPr marL="2938638" indent="-271638" defTabSz="457200">
              <a:spcBef>
                <a:spcPts val="1500"/>
              </a:spcBef>
              <a:buSzPct val="45000"/>
              <a:buBlip>
                <a:blip r:embed="rId5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spc="4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7pPr>
            <a:lvl8pPr marL="3383138" indent="-271638" defTabSz="457200">
              <a:spcBef>
                <a:spcPts val="1500"/>
              </a:spcBef>
              <a:buSzPct val="45000"/>
              <a:buBlip>
                <a:blip r:embed="rId5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spc="4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8pPr>
            <a:lvl9pPr marL="3827638" indent="-271638" defTabSz="457200">
              <a:spcBef>
                <a:spcPts val="1500"/>
              </a:spcBef>
              <a:buSzPct val="45000"/>
              <a:buBlip>
                <a:blip r:embed="rId5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spc="4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9pPr>
          </a:lstStyle>
          <a:p>
            <a:pPr marL="457200" indent="-45720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800" i="1" dirty="0" smtClean="0"/>
              <a:t>együttműködésen </a:t>
            </a:r>
            <a:r>
              <a:rPr lang="hu-HU" sz="2800" i="1" dirty="0"/>
              <a:t>alapuló</a:t>
            </a:r>
            <a:r>
              <a:rPr lang="hu-HU" sz="2800" dirty="0"/>
              <a:t> webes tanulási </a:t>
            </a:r>
            <a:r>
              <a:rPr lang="hu-HU" sz="2800" dirty="0" smtClean="0"/>
              <a:t>környezet (</a:t>
            </a:r>
            <a:r>
              <a:rPr lang="hu-HU" sz="2800" dirty="0" err="1" smtClean="0"/>
              <a:t>Moodle</a:t>
            </a:r>
            <a:r>
              <a:rPr lang="hu-HU" sz="2800" dirty="0" smtClean="0"/>
              <a:t>)</a:t>
            </a:r>
          </a:p>
          <a:p>
            <a:pPr marL="457200" indent="-45720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800" dirty="0" err="1" smtClean="0">
                <a:solidFill>
                  <a:schemeClr val="tx1"/>
                </a:solidFill>
              </a:rPr>
              <a:t>tutorálás</a:t>
            </a:r>
            <a:endParaRPr lang="hu-HU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B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/>
        </p:nvSpPr>
        <p:spPr>
          <a:xfrm>
            <a:off x="5231284" y="2853266"/>
            <a:ext cx="2540001" cy="254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AB5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80000"/>
              </a:lnSpc>
              <a:spcBef>
                <a:spcPts val="5500"/>
              </a:spcBef>
              <a:tabLst/>
              <a:defRPr sz="8000" spc="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79" name="Shape 379"/>
          <p:cNvSpPr/>
          <p:nvPr/>
        </p:nvSpPr>
        <p:spPr>
          <a:xfrm>
            <a:off x="4727643" y="5977466"/>
            <a:ext cx="3657600" cy="1785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hu-HU" sz="3000" dirty="0">
                <a:solidFill>
                  <a:schemeClr val="bg1"/>
                </a:solidFill>
              </a:rPr>
              <a:t>E-mezőgazdaság, európai </a:t>
            </a:r>
            <a:r>
              <a:rPr lang="hu-HU" sz="3000" dirty="0" smtClean="0">
                <a:solidFill>
                  <a:schemeClr val="bg1"/>
                </a:solidFill>
              </a:rPr>
              <a:t>stratégiák és </a:t>
            </a:r>
            <a:r>
              <a:rPr lang="hu-HU" sz="3000" dirty="0">
                <a:solidFill>
                  <a:schemeClr val="bg1"/>
                </a:solidFill>
              </a:rPr>
              <a:t>kezdeményezések</a:t>
            </a:r>
            <a:endParaRPr lang="hu-HU" sz="3000" spc="36" dirty="0">
              <a:solidFill>
                <a:schemeClr val="bg1"/>
              </a:solidFill>
            </a:endParaRPr>
          </a:p>
          <a:p>
            <a:pPr lvl="0">
              <a:defRPr sz="1800" spc="0">
                <a:solidFill>
                  <a:srgbClr val="000000"/>
                </a:solidFill>
              </a:defRPr>
            </a:pPr>
            <a:endParaRPr sz="2200" spc="44" dirty="0">
              <a:solidFill>
                <a:srgbClr val="FFFFFF"/>
              </a:solidFill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9194799" y="2853265"/>
            <a:ext cx="2540001" cy="254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BB27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algn="ctr">
              <a:lnSpc>
                <a:spcPct val="80000"/>
              </a:lnSpc>
              <a:spcBef>
                <a:spcPts val="5500"/>
              </a:spcBef>
              <a:tabLst/>
              <a:defRPr sz="8000" spc="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8000" dirty="0">
              <a:solidFill>
                <a:srgbClr val="FFFFFF"/>
              </a:solidFill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9067799" y="5977466"/>
            <a:ext cx="3247417" cy="305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</a:lstStyle>
          <a:p>
            <a:pPr lvl="0">
              <a:defRPr spc="0">
                <a:solidFill>
                  <a:srgbClr val="000000"/>
                </a:solidFill>
              </a:defRPr>
            </a:pPr>
            <a:r>
              <a:rPr lang="es-ES" sz="3000" dirty="0">
                <a:solidFill>
                  <a:schemeClr val="bg1"/>
                </a:solidFill>
              </a:rPr>
              <a:t>Digitalizáció a mezőgazdaságban Mezőgazdaság </a:t>
            </a:r>
            <a:r>
              <a:rPr lang="es-ES" sz="3000" dirty="0" smtClean="0">
                <a:solidFill>
                  <a:schemeClr val="bg1"/>
                </a:solidFill>
              </a:rPr>
              <a:t>4.0</a:t>
            </a:r>
            <a:endParaRPr lang="es-ES" sz="3000" spc="36" dirty="0">
              <a:solidFill>
                <a:schemeClr val="bg1"/>
              </a:solidFill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1395884" y="2911631"/>
            <a:ext cx="2540001" cy="254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4646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algn="ctr">
              <a:lnSpc>
                <a:spcPct val="80000"/>
              </a:lnSpc>
              <a:spcBef>
                <a:spcPts val="5500"/>
              </a:spcBef>
              <a:tabLst/>
              <a:defRPr sz="8000" spc="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8000" dirty="0">
              <a:solidFill>
                <a:srgbClr val="FFFFFF"/>
              </a:solidFill>
            </a:endParaRPr>
          </a:p>
        </p:txBody>
      </p:sp>
      <p:sp>
        <p:nvSpPr>
          <p:cNvPr id="383" name="Shape 383"/>
          <p:cNvSpPr/>
          <p:nvPr/>
        </p:nvSpPr>
        <p:spPr>
          <a:xfrm>
            <a:off x="739302" y="5974598"/>
            <a:ext cx="3559370" cy="3052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hu-HU" sz="3000" dirty="0">
                <a:solidFill>
                  <a:schemeClr val="bg1"/>
                </a:solidFill>
              </a:rPr>
              <a:t>21. századi oktatási módszerek a mezőgazdasági </a:t>
            </a:r>
            <a:r>
              <a:rPr lang="hu-HU" sz="3000" dirty="0" smtClean="0">
                <a:solidFill>
                  <a:schemeClr val="bg1"/>
                </a:solidFill>
              </a:rPr>
              <a:t>szakképzésben</a:t>
            </a:r>
            <a:endParaRPr sz="3000" spc="44" dirty="0">
              <a:solidFill>
                <a:schemeClr val="bg1"/>
              </a:solidFill>
            </a:endParaRPr>
          </a:p>
        </p:txBody>
      </p:sp>
      <p:sp>
        <p:nvSpPr>
          <p:cNvPr id="384" name="Shape 3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hu-HU" dirty="0" smtClean="0"/>
              <a:t>Három modul</a:t>
            </a:r>
            <a:endParaRPr dirty="0"/>
          </a:p>
        </p:txBody>
      </p:sp>
      <p:pic>
        <p:nvPicPr>
          <p:cNvPr id="2" name="Kép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99" y="2561631"/>
            <a:ext cx="3240000" cy="3240000"/>
          </a:xfrm>
          <a:prstGeom prst="rect">
            <a:avLst/>
          </a:prstGeom>
        </p:spPr>
      </p:pic>
      <p:sp>
        <p:nvSpPr>
          <p:cNvPr id="12" name="Shape 384"/>
          <p:cNvSpPr txBox="1">
            <a:spLocks/>
          </p:cNvSpPr>
          <p:nvPr/>
        </p:nvSpPr>
        <p:spPr>
          <a:xfrm>
            <a:off x="10238361" y="3626606"/>
            <a:ext cx="827046" cy="90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1pPr>
            <a:lvl2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2pPr>
            <a:lvl3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3pPr>
            <a:lvl4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4pPr>
            <a:lvl5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5pPr>
            <a:lvl6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6pPr>
            <a:lvl7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7pPr>
            <a:lvl8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8pPr>
            <a:lvl9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9pPr>
          </a:lstStyle>
          <a:p>
            <a:pPr>
              <a:spcBef>
                <a:spcPts val="0"/>
              </a:spcBef>
            </a:pPr>
            <a:r>
              <a:rPr lang="hu-HU" sz="7500" b="1" dirty="0" smtClean="0"/>
              <a:t>3</a:t>
            </a:r>
            <a:endParaRPr lang="hu-HU" sz="75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35" y="2561631"/>
            <a:ext cx="3240000" cy="307718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71" y="2513327"/>
            <a:ext cx="3240000" cy="3219876"/>
          </a:xfrm>
          <a:prstGeom prst="rect">
            <a:avLst/>
          </a:prstGeom>
        </p:spPr>
      </p:pic>
      <p:sp>
        <p:nvSpPr>
          <p:cNvPr id="16" name="Shape 384"/>
          <p:cNvSpPr txBox="1">
            <a:spLocks/>
          </p:cNvSpPr>
          <p:nvPr/>
        </p:nvSpPr>
        <p:spPr>
          <a:xfrm>
            <a:off x="6287976" y="3626606"/>
            <a:ext cx="827046" cy="90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1pPr>
            <a:lvl2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2pPr>
            <a:lvl3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3pPr>
            <a:lvl4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4pPr>
            <a:lvl5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5pPr>
            <a:lvl6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6pPr>
            <a:lvl7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7pPr>
            <a:lvl8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8pPr>
            <a:lvl9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9pPr>
          </a:lstStyle>
          <a:p>
            <a:pPr>
              <a:spcBef>
                <a:spcPts val="0"/>
              </a:spcBef>
            </a:pPr>
            <a:r>
              <a:rPr lang="hu-HU" sz="7500" b="1" dirty="0" smtClean="0"/>
              <a:t>2</a:t>
            </a:r>
            <a:endParaRPr lang="hu-HU" sz="7500" b="1" dirty="0"/>
          </a:p>
        </p:txBody>
      </p:sp>
      <p:sp>
        <p:nvSpPr>
          <p:cNvPr id="17" name="Shape 384"/>
          <p:cNvSpPr txBox="1">
            <a:spLocks/>
          </p:cNvSpPr>
          <p:nvPr/>
        </p:nvSpPr>
        <p:spPr>
          <a:xfrm>
            <a:off x="2455751" y="3626606"/>
            <a:ext cx="827046" cy="90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1pPr>
            <a:lvl2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2pPr>
            <a:lvl3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3pPr>
            <a:lvl4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4pPr>
            <a:lvl5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5pPr>
            <a:lvl6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6pPr>
            <a:lvl7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7pPr>
            <a:lvl8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8pPr>
            <a:lvl9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9pPr>
          </a:lstStyle>
          <a:p>
            <a:pPr>
              <a:spcBef>
                <a:spcPts val="0"/>
              </a:spcBef>
            </a:pPr>
            <a:r>
              <a:rPr lang="hu-HU" sz="7500" b="1" dirty="0" smtClean="0"/>
              <a:t>1</a:t>
            </a:r>
            <a:endParaRPr lang="hu-HU" sz="75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hoto_placeholder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0940000">
            <a:off x="10694349" y="770372"/>
            <a:ext cx="1448595" cy="2590007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1872696" y="2445818"/>
            <a:ext cx="4156397" cy="2159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2589C2"/>
                </a:solidFill>
                <a:latin typeface="+mn-lt"/>
                <a:ea typeface="+mn-ea"/>
                <a:cs typeface="+mn-cs"/>
                <a:sym typeface="Helvetica Neue Thin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hu-HU" sz="3200" cap="none" dirty="0" smtClean="0">
                <a:solidFill>
                  <a:srgbClr val="0070C0"/>
                </a:solidFill>
              </a:rPr>
              <a:t>21. századi oktatási módszerek a mezőgazdasági szakképzésben</a:t>
            </a:r>
            <a:endParaRPr lang="hu-HU" sz="3200" cap="none" spc="44" dirty="0">
              <a:solidFill>
                <a:srgbClr val="0070C0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1872696" y="1839588"/>
            <a:ext cx="4156397" cy="958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i="1" spc="36">
                <a:solidFill>
                  <a:srgbClr val="53585F"/>
                </a:solidFill>
              </a:defRPr>
            </a:lvl1pPr>
          </a:lstStyle>
          <a:p>
            <a:pPr lvl="0">
              <a:defRPr i="0" spc="0">
                <a:solidFill>
                  <a:srgbClr val="000000"/>
                </a:solidFill>
              </a:defRPr>
            </a:pPr>
            <a:r>
              <a:rPr lang="hu-HU" sz="3000" i="1" spc="36" dirty="0" smtClean="0">
                <a:solidFill>
                  <a:srgbClr val="53585F"/>
                </a:solidFill>
              </a:rPr>
              <a:t>1. modul</a:t>
            </a:r>
            <a:endParaRPr sz="3000" i="1" spc="36" dirty="0">
              <a:solidFill>
                <a:srgbClr val="53585F"/>
              </a:solidFill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1872695" y="5050697"/>
            <a:ext cx="4156397" cy="266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marL="457200" lvl="0" indent="-457200" defTabSz="393192">
              <a:spcBef>
                <a:spcPts val="1200"/>
              </a:spcBef>
              <a:buAutoNum type="arabicPeriod"/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1800" spc="0">
                <a:solidFill>
                  <a:srgbClr val="000000"/>
                </a:solidFill>
              </a:defRPr>
            </a:pPr>
            <a:r>
              <a:rPr lang="hu-HU" sz="1892" spc="37" dirty="0" smtClean="0">
                <a:solidFill>
                  <a:srgbClr val="53585F"/>
                </a:solidFill>
              </a:rPr>
              <a:t>Az oktatás újragondolása</a:t>
            </a:r>
          </a:p>
          <a:p>
            <a:pPr marL="457200" lvl="0" indent="-457200" defTabSz="393192">
              <a:spcBef>
                <a:spcPts val="1200"/>
              </a:spcBef>
              <a:buAutoNum type="arabicPeriod"/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1800" spc="0">
                <a:solidFill>
                  <a:srgbClr val="000000"/>
                </a:solidFill>
              </a:defRPr>
            </a:pPr>
            <a:r>
              <a:rPr lang="hu-HU" sz="1892" spc="37" dirty="0" smtClean="0">
                <a:solidFill>
                  <a:srgbClr val="53585F"/>
                </a:solidFill>
              </a:rPr>
              <a:t>Digitális tananyagok, </a:t>
            </a:r>
            <a:r>
              <a:rPr lang="hu-HU" sz="1892" spc="37" dirty="0">
                <a:solidFill>
                  <a:srgbClr val="53585F"/>
                </a:solidFill>
              </a:rPr>
              <a:t>i</a:t>
            </a:r>
            <a:r>
              <a:rPr lang="hu-HU" sz="1892" spc="37" dirty="0" smtClean="0">
                <a:solidFill>
                  <a:srgbClr val="53585F"/>
                </a:solidFill>
              </a:rPr>
              <a:t>nformatikai oktatási eszközök</a:t>
            </a:r>
          </a:p>
          <a:p>
            <a:pPr marL="457200" lvl="0" indent="-457200" defTabSz="393192">
              <a:spcBef>
                <a:spcPts val="1200"/>
              </a:spcBef>
              <a:buAutoNum type="arabicPeriod" startAt="3"/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1800" spc="0">
                <a:solidFill>
                  <a:srgbClr val="000000"/>
                </a:solidFill>
              </a:defRPr>
            </a:pPr>
            <a:r>
              <a:rPr lang="hu-HU" sz="1892" spc="37" dirty="0" smtClean="0">
                <a:solidFill>
                  <a:srgbClr val="53585F"/>
                </a:solidFill>
              </a:rPr>
              <a:t>Saját digitális tananyagkészítés</a:t>
            </a:r>
          </a:p>
          <a:p>
            <a:pPr marL="457200" lvl="0" indent="-457200" defTabSz="393192">
              <a:spcBef>
                <a:spcPts val="1200"/>
              </a:spcBef>
              <a:buAutoNum type="arabicPeriod" startAt="3"/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1800" spc="0">
                <a:solidFill>
                  <a:srgbClr val="000000"/>
                </a:solidFill>
              </a:defRPr>
            </a:pPr>
            <a:r>
              <a:rPr lang="hu-HU" sz="1892" spc="37" dirty="0" smtClean="0">
                <a:solidFill>
                  <a:srgbClr val="53585F"/>
                </a:solidFill>
              </a:rPr>
              <a:t>21. századi pedagógia</a:t>
            </a:r>
          </a:p>
          <a:p>
            <a:pPr marL="457200" lvl="0" indent="-457200" defTabSz="393192">
              <a:spcBef>
                <a:spcPts val="1200"/>
              </a:spcBef>
              <a:buAutoNum type="arabicPeriod" startAt="3"/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1800" spc="0">
                <a:solidFill>
                  <a:srgbClr val="000000"/>
                </a:solidFill>
              </a:defRPr>
            </a:pPr>
            <a:r>
              <a:rPr lang="hu-HU" sz="1892" spc="37" dirty="0" smtClean="0">
                <a:solidFill>
                  <a:srgbClr val="53585F"/>
                </a:solidFill>
              </a:rPr>
              <a:t>Angol tanulás online</a:t>
            </a:r>
          </a:p>
          <a:p>
            <a:pPr lvl="0" defTabSz="393192">
              <a:spcBef>
                <a:spcPts val="1200"/>
              </a:spcBef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1800" spc="0">
                <a:solidFill>
                  <a:srgbClr val="000000"/>
                </a:solidFill>
              </a:defRPr>
            </a:pPr>
            <a:r>
              <a:rPr sz="1892" spc="37" dirty="0" smtClean="0">
                <a:solidFill>
                  <a:srgbClr val="53585F"/>
                </a:solidFill>
              </a:rPr>
              <a:t>.</a:t>
            </a:r>
            <a:endParaRPr sz="1892" spc="37" dirty="0">
              <a:solidFill>
                <a:srgbClr val="53585F"/>
              </a:solidFill>
            </a:endParaRPr>
          </a:p>
        </p:txBody>
      </p:sp>
      <p:sp>
        <p:nvSpPr>
          <p:cNvPr id="290" name="Shape 290"/>
          <p:cNvSpPr/>
          <p:nvPr/>
        </p:nvSpPr>
        <p:spPr>
          <a:xfrm rot="20940000">
            <a:off x="10826987" y="1242709"/>
            <a:ext cx="1206869" cy="1773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spc="36"/>
            </a:lvl1pPr>
          </a:lstStyle>
          <a:p>
            <a:pPr lvl="0">
              <a:defRPr spc="0">
                <a:solidFill>
                  <a:srgbClr val="000000"/>
                </a:solidFill>
              </a:defRPr>
            </a:pPr>
            <a:r>
              <a:rPr spc="36" dirty="0">
                <a:solidFill>
                  <a:srgbClr val="FFFFFF"/>
                </a:solidFill>
              </a:rPr>
              <a:t>Cum </a:t>
            </a:r>
            <a:r>
              <a:rPr spc="36" dirty="0" err="1">
                <a:solidFill>
                  <a:srgbClr val="FFFFFF"/>
                </a:solidFill>
              </a:rPr>
              <a:t>sociis</a:t>
            </a:r>
            <a:r>
              <a:rPr spc="36" dirty="0">
                <a:solidFill>
                  <a:srgbClr val="FFFFFF"/>
                </a:solidFill>
              </a:rPr>
              <a:t> </a:t>
            </a:r>
            <a:r>
              <a:rPr spc="36" dirty="0" err="1">
                <a:solidFill>
                  <a:srgbClr val="FFFFFF"/>
                </a:solidFill>
              </a:rPr>
              <a:t>natoque</a:t>
            </a:r>
            <a:r>
              <a:rPr spc="36" dirty="0">
                <a:solidFill>
                  <a:srgbClr val="FFFFFF"/>
                </a:solidFill>
              </a:rPr>
              <a:t> </a:t>
            </a:r>
            <a:r>
              <a:rPr spc="36" dirty="0" err="1">
                <a:solidFill>
                  <a:srgbClr val="FFFFFF"/>
                </a:solidFill>
              </a:rPr>
              <a:t>penatibus</a:t>
            </a:r>
            <a:r>
              <a:rPr spc="36" dirty="0">
                <a:solidFill>
                  <a:srgbClr val="FFFFFF"/>
                </a:solidFill>
              </a:rPr>
              <a:t> et </a:t>
            </a:r>
            <a:r>
              <a:rPr spc="36" dirty="0" err="1">
                <a:solidFill>
                  <a:srgbClr val="FFFFFF"/>
                </a:solidFill>
              </a:rPr>
              <a:t>magnis</a:t>
            </a:r>
            <a:r>
              <a:rPr spc="36" dirty="0">
                <a:solidFill>
                  <a:srgbClr val="FFFFFF"/>
                </a:solidFill>
              </a:rPr>
              <a:t> parturient </a:t>
            </a:r>
            <a:r>
              <a:rPr spc="36" dirty="0" err="1">
                <a:solidFill>
                  <a:srgbClr val="FFFFFF"/>
                </a:solidFill>
              </a:rPr>
              <a:t>montes</a:t>
            </a:r>
            <a:r>
              <a:rPr spc="36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08" y="3306853"/>
            <a:ext cx="4424096" cy="540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52" y="-1041917"/>
            <a:ext cx="5433750" cy="5400000"/>
          </a:xfrm>
          <a:prstGeom prst="rect">
            <a:avLst/>
          </a:prstGeom>
        </p:spPr>
      </p:pic>
      <p:sp>
        <p:nvSpPr>
          <p:cNvPr id="13" name="Shape 287"/>
          <p:cNvSpPr/>
          <p:nvPr/>
        </p:nvSpPr>
        <p:spPr>
          <a:xfrm>
            <a:off x="7394653" y="1839588"/>
            <a:ext cx="528007" cy="958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i="1" spc="36">
                <a:solidFill>
                  <a:srgbClr val="53585F"/>
                </a:solidFill>
              </a:defRPr>
            </a:lvl1pPr>
          </a:lstStyle>
          <a:p>
            <a:pPr lvl="0">
              <a:defRPr i="0" spc="0">
                <a:solidFill>
                  <a:srgbClr val="000000"/>
                </a:solidFill>
              </a:defRPr>
            </a:pPr>
            <a:r>
              <a:rPr lang="hu-HU" sz="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sz="5000" i="1" spc="36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36" y="3807223"/>
            <a:ext cx="4365215" cy="4537526"/>
          </a:xfrm>
          <a:prstGeom prst="rect">
            <a:avLst/>
          </a:prstGeom>
        </p:spPr>
      </p:pic>
      <p:pic>
        <p:nvPicPr>
          <p:cNvPr id="285" name="Photo_placeholder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0940000">
            <a:off x="10694349" y="770372"/>
            <a:ext cx="1448595" cy="2590007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1872696" y="2445818"/>
            <a:ext cx="4156397" cy="2159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2589C2"/>
                </a:solidFill>
                <a:latin typeface="+mn-lt"/>
                <a:ea typeface="+mn-ea"/>
                <a:cs typeface="+mn-cs"/>
                <a:sym typeface="Helvetica Neue Thin"/>
              </a:defRPr>
            </a:lvl1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hu-HU" sz="3200" cap="none" dirty="0" smtClean="0">
                <a:solidFill>
                  <a:schemeClr val="accent5"/>
                </a:solidFill>
              </a:rPr>
              <a:t>E-mezőgazdaság, európai stratégiák és kezdeményezések</a:t>
            </a:r>
            <a:endParaRPr lang="hu-HU" sz="3200" cap="none" spc="36" dirty="0">
              <a:solidFill>
                <a:schemeClr val="accent5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1872696" y="1839588"/>
            <a:ext cx="4156397" cy="958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i="1" spc="36">
                <a:solidFill>
                  <a:srgbClr val="53585F"/>
                </a:solidFill>
              </a:defRPr>
            </a:lvl1pPr>
          </a:lstStyle>
          <a:p>
            <a:pPr lvl="0">
              <a:defRPr i="0" spc="0">
                <a:solidFill>
                  <a:srgbClr val="000000"/>
                </a:solidFill>
              </a:defRPr>
            </a:pPr>
            <a:r>
              <a:rPr lang="hu-HU" sz="3000" dirty="0"/>
              <a:t>2</a:t>
            </a:r>
            <a:r>
              <a:rPr lang="hu-HU" sz="3000" i="1" spc="36" dirty="0" smtClean="0">
                <a:solidFill>
                  <a:srgbClr val="53585F"/>
                </a:solidFill>
              </a:rPr>
              <a:t>. modul</a:t>
            </a:r>
            <a:endParaRPr sz="3000" i="1" spc="36" dirty="0">
              <a:solidFill>
                <a:srgbClr val="53585F"/>
              </a:solidFill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1872695" y="5002571"/>
            <a:ext cx="4156397" cy="266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pPr marL="457200" lvl="0" indent="-457200" defTabSz="393192">
              <a:spcBef>
                <a:spcPts val="1200"/>
              </a:spcBef>
              <a:buAutoNum type="arabicPeriod"/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1800" spc="0">
                <a:solidFill>
                  <a:srgbClr val="000000"/>
                </a:solidFill>
              </a:defRPr>
            </a:pPr>
            <a:r>
              <a:rPr lang="hu-HU" sz="1800" dirty="0">
                <a:solidFill>
                  <a:schemeClr val="tx1">
                    <a:lumMod val="50000"/>
                  </a:schemeClr>
                </a:solidFill>
              </a:rPr>
              <a:t>Mi az e-mezőgazdaság</a:t>
            </a:r>
            <a:r>
              <a:rPr lang="hu-HU" sz="1800" dirty="0" smtClean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  <a:p>
            <a:pPr marL="457200" lvl="0" indent="-457200" defTabSz="393192">
              <a:spcBef>
                <a:spcPts val="1200"/>
              </a:spcBef>
              <a:buAutoNum type="arabicPeriod"/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1800" spc="0">
                <a:solidFill>
                  <a:srgbClr val="000000"/>
                </a:solidFill>
              </a:defRPr>
            </a:pPr>
            <a:r>
              <a:rPr lang="hu-HU" sz="1800" dirty="0" smtClean="0">
                <a:solidFill>
                  <a:schemeClr val="tx1">
                    <a:lumMod val="50000"/>
                  </a:schemeClr>
                </a:solidFill>
              </a:rPr>
              <a:t>Az </a:t>
            </a:r>
            <a:r>
              <a:rPr lang="hu-HU" sz="1800" dirty="0">
                <a:solidFill>
                  <a:schemeClr val="tx1">
                    <a:lumMod val="50000"/>
                  </a:schemeClr>
                </a:solidFill>
              </a:rPr>
              <a:t>innováció és az IKT fejlesztésére irányuló uniós </a:t>
            </a:r>
            <a:r>
              <a:rPr lang="hu-HU" sz="1800" dirty="0" smtClean="0">
                <a:solidFill>
                  <a:schemeClr val="tx1">
                    <a:lumMod val="50000"/>
                  </a:schemeClr>
                </a:solidFill>
              </a:rPr>
              <a:t>politika</a:t>
            </a:r>
          </a:p>
          <a:p>
            <a:pPr marL="457200" lvl="0" indent="-457200" defTabSz="393192">
              <a:spcBef>
                <a:spcPts val="1200"/>
              </a:spcBef>
              <a:buAutoNum type="arabicPeriod"/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1800" spc="0">
                <a:solidFill>
                  <a:srgbClr val="000000"/>
                </a:solidFill>
              </a:defRPr>
            </a:pPr>
            <a:r>
              <a:rPr lang="hu-HU" sz="1800" dirty="0" smtClean="0">
                <a:solidFill>
                  <a:schemeClr val="tx1">
                    <a:lumMod val="50000"/>
                  </a:schemeClr>
                </a:solidFill>
              </a:rPr>
              <a:t>A </a:t>
            </a:r>
            <a:r>
              <a:rPr lang="hu-HU" sz="1800" dirty="0">
                <a:solidFill>
                  <a:schemeClr val="tx1">
                    <a:lumMod val="50000"/>
                  </a:schemeClr>
                </a:solidFill>
              </a:rPr>
              <a:t>Közös Agrárpolitika információs </a:t>
            </a:r>
            <a:r>
              <a:rPr lang="hu-HU" sz="1800" dirty="0" smtClean="0">
                <a:solidFill>
                  <a:schemeClr val="tx1">
                    <a:lumMod val="50000"/>
                  </a:schemeClr>
                </a:solidFill>
              </a:rPr>
              <a:t>rendszerei</a:t>
            </a:r>
          </a:p>
          <a:p>
            <a:pPr marL="457200" lvl="0" indent="-457200" defTabSz="393192">
              <a:spcBef>
                <a:spcPts val="1200"/>
              </a:spcBef>
              <a:buAutoNum type="arabicPeriod"/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1800" spc="0">
                <a:solidFill>
                  <a:srgbClr val="000000"/>
                </a:solidFill>
              </a:defRPr>
            </a:pPr>
            <a:r>
              <a:rPr lang="hu-HU" sz="1800" dirty="0" smtClean="0">
                <a:solidFill>
                  <a:schemeClr val="tx1">
                    <a:lumMod val="50000"/>
                  </a:schemeClr>
                </a:solidFill>
              </a:rPr>
              <a:t>Az </a:t>
            </a:r>
            <a:r>
              <a:rPr lang="hu-HU" sz="1800" dirty="0">
                <a:solidFill>
                  <a:schemeClr val="tx1">
                    <a:lumMod val="50000"/>
                  </a:schemeClr>
                </a:solidFill>
              </a:rPr>
              <a:t>e-mezőgazdaság stratégiai </a:t>
            </a:r>
            <a:r>
              <a:rPr lang="hu-HU" sz="1800" dirty="0" smtClean="0">
                <a:solidFill>
                  <a:schemeClr val="tx1">
                    <a:lumMod val="50000"/>
                  </a:schemeClr>
                </a:solidFill>
              </a:rPr>
              <a:t>kezelése</a:t>
            </a:r>
          </a:p>
          <a:p>
            <a:pPr marL="457200" lvl="0" indent="-457200" defTabSz="393192">
              <a:spcBef>
                <a:spcPts val="1200"/>
              </a:spcBef>
              <a:buAutoNum type="arabicPeriod"/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1800" spc="0">
                <a:solidFill>
                  <a:srgbClr val="000000"/>
                </a:solidFill>
              </a:defRPr>
            </a:pPr>
            <a:r>
              <a:rPr lang="hu-HU" sz="1800" dirty="0" smtClean="0">
                <a:solidFill>
                  <a:schemeClr val="tx1">
                    <a:lumMod val="50000"/>
                  </a:schemeClr>
                </a:solidFill>
              </a:rPr>
              <a:t>Mezőgazdasági </a:t>
            </a:r>
            <a:r>
              <a:rPr lang="hu-HU" sz="1800" dirty="0">
                <a:solidFill>
                  <a:schemeClr val="tx1">
                    <a:lumMod val="50000"/>
                  </a:schemeClr>
                </a:solidFill>
              </a:rPr>
              <a:t>Szakismereti és Innovációs Rendszer (AKIS)</a:t>
            </a:r>
            <a:r>
              <a:rPr sz="1800" spc="37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sz="1800" spc="37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0" name="Shape 290"/>
          <p:cNvSpPr/>
          <p:nvPr/>
        </p:nvSpPr>
        <p:spPr>
          <a:xfrm rot="20940000">
            <a:off x="10826987" y="1242709"/>
            <a:ext cx="1206869" cy="1773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spc="36"/>
            </a:lvl1pPr>
          </a:lstStyle>
          <a:p>
            <a:pPr lvl="0">
              <a:defRPr spc="0">
                <a:solidFill>
                  <a:srgbClr val="000000"/>
                </a:solidFill>
              </a:defRPr>
            </a:pPr>
            <a:r>
              <a:rPr spc="36" dirty="0">
                <a:solidFill>
                  <a:srgbClr val="FFFFFF"/>
                </a:solidFill>
              </a:rPr>
              <a:t>Cum </a:t>
            </a:r>
            <a:r>
              <a:rPr spc="36" dirty="0" err="1">
                <a:solidFill>
                  <a:srgbClr val="FFFFFF"/>
                </a:solidFill>
              </a:rPr>
              <a:t>sociis</a:t>
            </a:r>
            <a:r>
              <a:rPr spc="36" dirty="0">
                <a:solidFill>
                  <a:srgbClr val="FFFFFF"/>
                </a:solidFill>
              </a:rPr>
              <a:t> </a:t>
            </a:r>
            <a:r>
              <a:rPr spc="36" dirty="0" err="1">
                <a:solidFill>
                  <a:srgbClr val="FFFFFF"/>
                </a:solidFill>
              </a:rPr>
              <a:t>natoque</a:t>
            </a:r>
            <a:r>
              <a:rPr spc="36" dirty="0">
                <a:solidFill>
                  <a:srgbClr val="FFFFFF"/>
                </a:solidFill>
              </a:rPr>
              <a:t> </a:t>
            </a:r>
            <a:r>
              <a:rPr spc="36" dirty="0" err="1">
                <a:solidFill>
                  <a:srgbClr val="FFFFFF"/>
                </a:solidFill>
              </a:rPr>
              <a:t>penatibus</a:t>
            </a:r>
            <a:r>
              <a:rPr spc="36" dirty="0">
                <a:solidFill>
                  <a:srgbClr val="FFFFFF"/>
                </a:solidFill>
              </a:rPr>
              <a:t> et </a:t>
            </a:r>
            <a:r>
              <a:rPr spc="36" dirty="0" err="1">
                <a:solidFill>
                  <a:srgbClr val="FFFFFF"/>
                </a:solidFill>
              </a:rPr>
              <a:t>magnis</a:t>
            </a:r>
            <a:r>
              <a:rPr spc="36" dirty="0">
                <a:solidFill>
                  <a:srgbClr val="FFFFFF"/>
                </a:solidFill>
              </a:rPr>
              <a:t> parturient </a:t>
            </a:r>
            <a:r>
              <a:rPr spc="36" dirty="0" err="1">
                <a:solidFill>
                  <a:srgbClr val="FFFFFF"/>
                </a:solidFill>
              </a:rPr>
              <a:t>montes</a:t>
            </a:r>
            <a:r>
              <a:rPr spc="36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87" y="-1048028"/>
            <a:ext cx="5685714" cy="5400000"/>
          </a:xfrm>
          <a:prstGeom prst="rect">
            <a:avLst/>
          </a:prstGeom>
        </p:spPr>
      </p:pic>
      <p:sp>
        <p:nvSpPr>
          <p:cNvPr id="11" name="Shape 287"/>
          <p:cNvSpPr/>
          <p:nvPr/>
        </p:nvSpPr>
        <p:spPr>
          <a:xfrm>
            <a:off x="7394653" y="1839588"/>
            <a:ext cx="528007" cy="958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i="1" spc="36">
                <a:solidFill>
                  <a:srgbClr val="53585F"/>
                </a:solidFill>
              </a:defRPr>
            </a:lvl1pPr>
          </a:lstStyle>
          <a:p>
            <a:pPr lvl="0">
              <a:defRPr i="0" spc="0">
                <a:solidFill>
                  <a:srgbClr val="000000"/>
                </a:solidFill>
              </a:defRPr>
            </a:pPr>
            <a:r>
              <a:rPr lang="hu-HU" sz="5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sz="5000" i="1" spc="36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94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30" y="3233527"/>
            <a:ext cx="5168126" cy="5137364"/>
          </a:xfrm>
          <a:prstGeom prst="rect">
            <a:avLst/>
          </a:prstGeom>
        </p:spPr>
      </p:pic>
      <p:pic>
        <p:nvPicPr>
          <p:cNvPr id="285" name="Photo_placeholder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0940000">
            <a:off x="10694349" y="770372"/>
            <a:ext cx="1448595" cy="2590007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1872696" y="2445818"/>
            <a:ext cx="4156397" cy="2159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2589C2"/>
                </a:solidFill>
                <a:latin typeface="+mn-lt"/>
                <a:ea typeface="+mn-ea"/>
                <a:cs typeface="+mn-cs"/>
                <a:sym typeface="Helvetica Neue Thin"/>
              </a:defRPr>
            </a:lvl1pPr>
          </a:lstStyle>
          <a:p>
            <a:pPr lvl="0">
              <a:defRPr spc="0">
                <a:solidFill>
                  <a:srgbClr val="000000"/>
                </a:solidFill>
              </a:defRPr>
            </a:pPr>
            <a:r>
              <a:rPr lang="es-ES" sz="3200" cap="none" dirty="0" smtClean="0">
                <a:solidFill>
                  <a:schemeClr val="accent2">
                    <a:lumMod val="75000"/>
                  </a:schemeClr>
                </a:solidFill>
              </a:rPr>
              <a:t>Digitalizáció a mezőgazdaságban</a:t>
            </a:r>
            <a:r>
              <a:rPr lang="hu-HU" sz="3200" cap="none" dirty="0" smtClean="0">
                <a:solidFill>
                  <a:schemeClr val="accent2">
                    <a:lumMod val="75000"/>
                  </a:schemeClr>
                </a:solidFill>
              </a:rPr>
              <a:t> -</a:t>
            </a:r>
            <a:r>
              <a:rPr lang="es-ES" sz="3200" cap="none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3200" cap="none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s-ES" sz="3200" cap="none" dirty="0" smtClean="0">
                <a:solidFill>
                  <a:schemeClr val="accent2">
                    <a:lumMod val="75000"/>
                  </a:schemeClr>
                </a:solidFill>
              </a:rPr>
              <a:t>ezőgazdaság 4.0</a:t>
            </a:r>
            <a:endParaRPr lang="es-ES" sz="3200" cap="none" spc="36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1872696" y="1839588"/>
            <a:ext cx="4156397" cy="958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i="1" spc="36">
                <a:solidFill>
                  <a:srgbClr val="53585F"/>
                </a:solidFill>
              </a:defRPr>
            </a:lvl1pPr>
          </a:lstStyle>
          <a:p>
            <a:pPr lvl="0">
              <a:defRPr i="0" spc="0">
                <a:solidFill>
                  <a:srgbClr val="000000"/>
                </a:solidFill>
              </a:defRPr>
            </a:pPr>
            <a:r>
              <a:rPr lang="hu-HU" sz="3000" dirty="0" smtClean="0"/>
              <a:t>3</a:t>
            </a:r>
            <a:r>
              <a:rPr lang="hu-HU" sz="3000" i="1" spc="36" dirty="0" smtClean="0">
                <a:solidFill>
                  <a:srgbClr val="53585F"/>
                </a:solidFill>
              </a:rPr>
              <a:t>. modul</a:t>
            </a:r>
            <a:endParaRPr sz="3000" i="1" spc="36" dirty="0">
              <a:solidFill>
                <a:srgbClr val="53585F"/>
              </a:solidFill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1872695" y="4412503"/>
            <a:ext cx="4156397" cy="1520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pPr marL="457200" lvl="0" indent="-457200" defTabSz="393192">
              <a:spcBef>
                <a:spcPts val="1200"/>
              </a:spcBef>
              <a:buAutoNum type="arabicPeriod"/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1800" spc="0">
                <a:solidFill>
                  <a:srgbClr val="000000"/>
                </a:solidFill>
              </a:defRPr>
            </a:pPr>
            <a:r>
              <a:rPr lang="hu-HU" sz="1800" dirty="0" smtClean="0">
                <a:solidFill>
                  <a:schemeClr val="tx1">
                    <a:lumMod val="50000"/>
                  </a:schemeClr>
                </a:solidFill>
              </a:rPr>
              <a:t>Adatforrások</a:t>
            </a:r>
          </a:p>
          <a:p>
            <a:pPr marL="457200" lvl="0" indent="-457200" defTabSz="393192">
              <a:spcBef>
                <a:spcPts val="1200"/>
              </a:spcBef>
              <a:buAutoNum type="arabicPeriod"/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1800" spc="0">
                <a:solidFill>
                  <a:srgbClr val="000000"/>
                </a:solidFill>
              </a:defRPr>
            </a:pPr>
            <a:r>
              <a:rPr lang="hu-HU" sz="1800" dirty="0" smtClean="0">
                <a:solidFill>
                  <a:schemeClr val="tx1">
                    <a:lumMod val="50000"/>
                  </a:schemeClr>
                </a:solidFill>
              </a:rPr>
              <a:t>Szoftver rendszerek</a:t>
            </a:r>
          </a:p>
          <a:p>
            <a:pPr marL="457200" lvl="0" indent="-457200" defTabSz="393192">
              <a:spcBef>
                <a:spcPts val="1200"/>
              </a:spcBef>
              <a:buAutoNum type="arabicPeriod"/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1800" spc="0">
                <a:solidFill>
                  <a:srgbClr val="000000"/>
                </a:solidFill>
              </a:defRPr>
            </a:pPr>
            <a:r>
              <a:rPr lang="hu-HU" sz="1800" dirty="0" smtClean="0">
                <a:solidFill>
                  <a:schemeClr val="tx1">
                    <a:lumMod val="50000"/>
                  </a:schemeClr>
                </a:solidFill>
              </a:rPr>
              <a:t>Mezőgazdasági műveletek</a:t>
            </a:r>
          </a:p>
          <a:p>
            <a:pPr lvl="0" defTabSz="393192">
              <a:spcBef>
                <a:spcPts val="1200"/>
              </a:spcBef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1800" spc="0">
                <a:solidFill>
                  <a:srgbClr val="000000"/>
                </a:solidFill>
              </a:defRPr>
            </a:pPr>
            <a:endParaRPr sz="1800" spc="37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0" name="Shape 290"/>
          <p:cNvSpPr/>
          <p:nvPr/>
        </p:nvSpPr>
        <p:spPr>
          <a:xfrm rot="20940000">
            <a:off x="10826987" y="1242709"/>
            <a:ext cx="1206869" cy="1773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spc="36"/>
            </a:lvl1pPr>
          </a:lstStyle>
          <a:p>
            <a:pPr lvl="0">
              <a:defRPr spc="0">
                <a:solidFill>
                  <a:srgbClr val="000000"/>
                </a:solidFill>
              </a:defRPr>
            </a:pPr>
            <a:r>
              <a:rPr spc="36" dirty="0">
                <a:solidFill>
                  <a:srgbClr val="FFFFFF"/>
                </a:solidFill>
              </a:rPr>
              <a:t>Cum </a:t>
            </a:r>
            <a:r>
              <a:rPr spc="36" dirty="0" err="1">
                <a:solidFill>
                  <a:srgbClr val="FFFFFF"/>
                </a:solidFill>
              </a:rPr>
              <a:t>sociis</a:t>
            </a:r>
            <a:r>
              <a:rPr spc="36" dirty="0">
                <a:solidFill>
                  <a:srgbClr val="FFFFFF"/>
                </a:solidFill>
              </a:rPr>
              <a:t> </a:t>
            </a:r>
            <a:r>
              <a:rPr spc="36" dirty="0" err="1">
                <a:solidFill>
                  <a:srgbClr val="FFFFFF"/>
                </a:solidFill>
              </a:rPr>
              <a:t>natoque</a:t>
            </a:r>
            <a:r>
              <a:rPr spc="36" dirty="0">
                <a:solidFill>
                  <a:srgbClr val="FFFFFF"/>
                </a:solidFill>
              </a:rPr>
              <a:t> </a:t>
            </a:r>
            <a:r>
              <a:rPr spc="36" dirty="0" err="1">
                <a:solidFill>
                  <a:srgbClr val="FFFFFF"/>
                </a:solidFill>
              </a:rPr>
              <a:t>penatibus</a:t>
            </a:r>
            <a:r>
              <a:rPr spc="36" dirty="0">
                <a:solidFill>
                  <a:srgbClr val="FFFFFF"/>
                </a:solidFill>
              </a:rPr>
              <a:t> et </a:t>
            </a:r>
            <a:r>
              <a:rPr spc="36" dirty="0" err="1">
                <a:solidFill>
                  <a:srgbClr val="FFFFFF"/>
                </a:solidFill>
              </a:rPr>
              <a:t>magnis</a:t>
            </a:r>
            <a:r>
              <a:rPr spc="36" dirty="0">
                <a:solidFill>
                  <a:srgbClr val="FFFFFF"/>
                </a:solidFill>
              </a:rPr>
              <a:t> parturient </a:t>
            </a:r>
            <a:r>
              <a:rPr spc="36" dirty="0" err="1">
                <a:solidFill>
                  <a:srgbClr val="FFFFFF"/>
                </a:solidFill>
              </a:rPr>
              <a:t>montes</a:t>
            </a:r>
            <a:r>
              <a:rPr spc="36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Shape 287"/>
          <p:cNvSpPr/>
          <p:nvPr/>
        </p:nvSpPr>
        <p:spPr>
          <a:xfrm>
            <a:off x="7394653" y="1839588"/>
            <a:ext cx="528007" cy="958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i="1" spc="36">
                <a:solidFill>
                  <a:srgbClr val="53585F"/>
                </a:solidFill>
              </a:defRPr>
            </a:lvl1pPr>
          </a:lstStyle>
          <a:p>
            <a:pPr lvl="0">
              <a:defRPr i="0" spc="0">
                <a:solidFill>
                  <a:srgbClr val="000000"/>
                </a:solidFill>
              </a:defRPr>
            </a:pPr>
            <a:r>
              <a:rPr lang="hu-HU" sz="5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sz="5000" i="1" spc="36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62" y="-945907"/>
            <a:ext cx="5400000" cy="540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72" y="5738041"/>
            <a:ext cx="4211588" cy="23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25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hu-HU" dirty="0" smtClean="0"/>
              <a:t>Képzés ütemezése</a:t>
            </a:r>
            <a:endParaRPr dirty="0"/>
          </a:p>
        </p:txBody>
      </p:sp>
      <p:sp>
        <p:nvSpPr>
          <p:cNvPr id="317" name="Shape 317"/>
          <p:cNvSpPr/>
          <p:nvPr/>
        </p:nvSpPr>
        <p:spPr>
          <a:xfrm>
            <a:off x="4033333" y="4885390"/>
            <a:ext cx="1902569" cy="1400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spc="36">
                <a:solidFill>
                  <a:srgbClr val="53585F"/>
                </a:solidFill>
              </a:defRPr>
            </a:lvl1pPr>
          </a:lstStyle>
          <a:p>
            <a:pPr lvl="0">
              <a:defRPr spc="0">
                <a:solidFill>
                  <a:srgbClr val="000000"/>
                </a:solidFill>
              </a:defRPr>
            </a:pPr>
            <a:r>
              <a:rPr lang="hu-HU" sz="2400" dirty="0">
                <a:solidFill>
                  <a:schemeClr val="tx1">
                    <a:lumMod val="50000"/>
                  </a:schemeClr>
                </a:solidFill>
              </a:rPr>
              <a:t>m</a:t>
            </a:r>
            <a:r>
              <a:rPr lang="hu-HU" sz="2400" dirty="0" smtClean="0">
                <a:solidFill>
                  <a:schemeClr val="tx1">
                    <a:lumMod val="50000"/>
                  </a:schemeClr>
                </a:solidFill>
              </a:rPr>
              <a:t>árcius 11.</a:t>
            </a:r>
          </a:p>
          <a:p>
            <a:pPr lvl="0">
              <a:defRPr spc="0">
                <a:solidFill>
                  <a:srgbClr val="000000"/>
                </a:solidFill>
              </a:defRPr>
            </a:pPr>
            <a:r>
              <a:rPr lang="hu-HU" sz="2400" spc="36" dirty="0" smtClean="0">
                <a:solidFill>
                  <a:schemeClr val="tx1">
                    <a:lumMod val="50000"/>
                  </a:schemeClr>
                </a:solidFill>
              </a:rPr>
              <a:t>március 17.</a:t>
            </a:r>
            <a:endParaRPr sz="2400" spc="36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6670699" y="4885390"/>
            <a:ext cx="1902570" cy="1400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spc="36">
                <a:solidFill>
                  <a:srgbClr val="53585F"/>
                </a:solidFill>
              </a:defRPr>
            </a:lvl1pPr>
          </a:lstStyle>
          <a:p>
            <a:pPr lvl="0">
              <a:defRPr spc="0">
                <a:solidFill>
                  <a:srgbClr val="000000"/>
                </a:solidFill>
              </a:defRPr>
            </a:pPr>
            <a:r>
              <a:rPr lang="hu-HU" sz="2400" dirty="0">
                <a:solidFill>
                  <a:schemeClr val="tx1">
                    <a:lumMod val="50000"/>
                  </a:schemeClr>
                </a:solidFill>
              </a:rPr>
              <a:t>m</a:t>
            </a:r>
            <a:r>
              <a:rPr lang="hu-HU" sz="2400" dirty="0" smtClean="0">
                <a:solidFill>
                  <a:schemeClr val="tx1">
                    <a:lumMod val="50000"/>
                  </a:schemeClr>
                </a:solidFill>
              </a:rPr>
              <a:t>árcius 18.</a:t>
            </a:r>
          </a:p>
          <a:p>
            <a:pPr lvl="0">
              <a:defRPr spc="0">
                <a:solidFill>
                  <a:srgbClr val="000000"/>
                </a:solidFill>
              </a:defRPr>
            </a:pPr>
            <a:r>
              <a:rPr lang="hu-HU" sz="2400" dirty="0">
                <a:solidFill>
                  <a:schemeClr val="tx1">
                    <a:lumMod val="50000"/>
                  </a:schemeClr>
                </a:solidFill>
              </a:rPr>
              <a:t>á</a:t>
            </a:r>
            <a:r>
              <a:rPr lang="hu-HU" sz="2400" spc="36" dirty="0" smtClean="0">
                <a:solidFill>
                  <a:schemeClr val="tx1">
                    <a:lumMod val="50000"/>
                  </a:schemeClr>
                </a:solidFill>
              </a:rPr>
              <a:t>prilis 26.</a:t>
            </a:r>
            <a:endParaRPr sz="2400" spc="36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1395966" y="4890330"/>
            <a:ext cx="1902570" cy="1400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spc="36">
                <a:solidFill>
                  <a:srgbClr val="53585F"/>
                </a:solidFill>
              </a:defRPr>
            </a:lvl1pPr>
          </a:lstStyle>
          <a:p>
            <a:pPr lvl="0">
              <a:defRPr spc="0">
                <a:solidFill>
                  <a:srgbClr val="000000"/>
                </a:solidFill>
              </a:defRPr>
            </a:pPr>
            <a:r>
              <a:rPr lang="hu-HU" sz="2400" spc="36" dirty="0" smtClean="0">
                <a:solidFill>
                  <a:schemeClr val="tx2">
                    <a:lumMod val="50000"/>
                  </a:schemeClr>
                </a:solidFill>
              </a:rPr>
              <a:t>február 25.</a:t>
            </a:r>
            <a:r>
              <a:rPr lang="hu-HU" sz="2400" spc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400" spc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hu-H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defRPr spc="0">
                <a:solidFill>
                  <a:srgbClr val="000000"/>
                </a:solidFill>
              </a:defRPr>
            </a:pPr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hu-HU" sz="2400" spc="36" dirty="0" smtClean="0">
                <a:solidFill>
                  <a:schemeClr val="tx2">
                    <a:lumMod val="50000"/>
                  </a:schemeClr>
                </a:solidFill>
              </a:rPr>
              <a:t>árcius 10</a:t>
            </a:r>
            <a:r>
              <a:rPr lang="hu-HU" sz="2200" spc="36" dirty="0" smtClean="0">
                <a:solidFill>
                  <a:srgbClr val="53585F"/>
                </a:solidFill>
              </a:rPr>
              <a:t>.</a:t>
            </a:r>
          </a:p>
        </p:txBody>
      </p:sp>
      <p:sp>
        <p:nvSpPr>
          <p:cNvPr id="320" name="Shape 320"/>
          <p:cNvSpPr/>
          <p:nvPr/>
        </p:nvSpPr>
        <p:spPr>
          <a:xfrm>
            <a:off x="9567265" y="5949371"/>
            <a:ext cx="2154836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spc="36"/>
            </a:lvl1pPr>
          </a:lstStyle>
          <a:p>
            <a:pPr lvl="0">
              <a:defRPr spc="0">
                <a:solidFill>
                  <a:srgbClr val="000000"/>
                </a:solidFill>
              </a:defRPr>
            </a:pPr>
            <a:r>
              <a:rPr lang="hu-HU" sz="2400" spc="36" dirty="0" smtClean="0">
                <a:solidFill>
                  <a:schemeClr val="bg1"/>
                </a:solidFill>
              </a:rPr>
              <a:t>2 hét</a:t>
            </a:r>
          </a:p>
          <a:p>
            <a:pPr lvl="0">
              <a:defRPr spc="0">
                <a:solidFill>
                  <a:srgbClr val="000000"/>
                </a:solidFill>
              </a:defRPr>
            </a:pPr>
            <a:r>
              <a:rPr lang="hu-HU" sz="2400" dirty="0" smtClean="0">
                <a:solidFill>
                  <a:schemeClr val="bg1"/>
                </a:solidFill>
              </a:rPr>
              <a:t>1 hét</a:t>
            </a:r>
          </a:p>
          <a:p>
            <a:pPr lvl="0">
              <a:defRPr spc="0">
                <a:solidFill>
                  <a:srgbClr val="000000"/>
                </a:solidFill>
              </a:defRPr>
            </a:pPr>
            <a:r>
              <a:rPr lang="hu-HU" sz="2400" spc="36" dirty="0" smtClean="0">
                <a:solidFill>
                  <a:schemeClr val="bg1"/>
                </a:solidFill>
              </a:rPr>
              <a:t>5 hét</a:t>
            </a:r>
            <a:endParaRPr sz="2400" spc="36" dirty="0">
              <a:solidFill>
                <a:schemeClr val="bg1"/>
              </a:solidFill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1838258" y="3140603"/>
            <a:ext cx="1017986" cy="756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latin typeface="+mn-lt"/>
                <a:ea typeface="+mn-ea"/>
                <a:cs typeface="+mn-cs"/>
                <a:sym typeface="Helvetica Neue Thin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9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322" name="Shape 322"/>
          <p:cNvSpPr/>
          <p:nvPr/>
        </p:nvSpPr>
        <p:spPr>
          <a:xfrm>
            <a:off x="4475625" y="3140603"/>
            <a:ext cx="1017986" cy="756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latin typeface="+mn-lt"/>
                <a:ea typeface="+mn-ea"/>
                <a:cs typeface="+mn-cs"/>
                <a:sym typeface="Helvetica Neue Thin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9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323" name="Shape 323"/>
          <p:cNvSpPr/>
          <p:nvPr/>
        </p:nvSpPr>
        <p:spPr>
          <a:xfrm>
            <a:off x="7112992" y="3140603"/>
            <a:ext cx="1017985" cy="756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latin typeface="+mn-lt"/>
                <a:ea typeface="+mn-ea"/>
                <a:cs typeface="+mn-cs"/>
                <a:sym typeface="Helvetica Neue Thin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9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24" name="Shape 3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hu-HU" dirty="0" smtClean="0"/>
              <a:t>Zárófeladat leadási határideje: 2019. április 26.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hu-HU" dirty="0" smtClean="0"/>
              <a:t>TELJESÍTMÉNY ÉRTÉKELÉS</a:t>
            </a:r>
            <a:endParaRPr dirty="0"/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xfrm>
            <a:off x="6528189" y="5586690"/>
            <a:ext cx="5458884" cy="469168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hu-HU" dirty="0"/>
              <a:t>Az </a:t>
            </a:r>
            <a:r>
              <a:rPr lang="hu-HU" dirty="0" smtClean="0"/>
              <a:t>online tanulási </a:t>
            </a:r>
            <a:r>
              <a:rPr lang="hu-HU" dirty="0"/>
              <a:t>felületen való aktív </a:t>
            </a:r>
            <a:r>
              <a:rPr lang="hu-HU" dirty="0" smtClean="0"/>
              <a:t>együttműködés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 smtClean="0"/>
              <a:t>Az első </a:t>
            </a:r>
            <a:r>
              <a:rPr lang="hu-HU" dirty="0"/>
              <a:t>modul végén </a:t>
            </a:r>
            <a:r>
              <a:rPr lang="hu-HU" dirty="0" smtClean="0"/>
              <a:t>benyújtandó feladat </a:t>
            </a:r>
            <a:endParaRPr lang="hu-HU" dirty="0"/>
          </a:p>
          <a:p>
            <a:pPr marL="457200" lvl="0" indent="-457200">
              <a:buFont typeface="+mj-lt"/>
              <a:buAutoNum type="arabicPeriod"/>
            </a:pPr>
            <a:r>
              <a:rPr lang="hu-HU" dirty="0" smtClean="0"/>
              <a:t>A második modul végén benyújtandó feladat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 smtClean="0"/>
              <a:t>Harmadik modul – zárófeladat</a:t>
            </a:r>
          </a:p>
          <a:p>
            <a:pPr lvl="0"/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Zárófeladat:</a:t>
            </a:r>
          </a:p>
          <a:p>
            <a:pPr marL="457200" lvl="0" indent="-457200">
              <a:buAutoNum type="arabicPeriod"/>
            </a:pP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IKT eszköz és/vagy módszer választása az első modulból</a:t>
            </a:r>
          </a:p>
          <a:p>
            <a:pPr marL="457200" lvl="0" indent="-457200">
              <a:buAutoNum type="arabicPeriod"/>
            </a:pP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Tananyagválasztás a 2. vagy 3. modulból</a:t>
            </a:r>
          </a:p>
          <a:p>
            <a:pPr marL="457200" lvl="0" indent="-457200">
              <a:buAutoNum type="arabicPeriod"/>
            </a:pP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Óraterv/tanítás/reflektálás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dirty="0"/>
          </a:p>
        </p:txBody>
      </p:sp>
      <p:sp>
        <p:nvSpPr>
          <p:cNvPr id="302" name="Shape 302"/>
          <p:cNvSpPr/>
          <p:nvPr/>
        </p:nvSpPr>
        <p:spPr>
          <a:xfrm>
            <a:off x="968177" y="8245982"/>
            <a:ext cx="884385" cy="384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hu-HU" sz="2200" spc="44" dirty="0" smtClean="0">
                <a:solidFill>
                  <a:srgbClr val="FFFFFF"/>
                </a:solidFill>
              </a:rPr>
              <a:t>10</a:t>
            </a:r>
            <a:r>
              <a:rPr sz="2200" spc="44" dirty="0" smtClean="0">
                <a:solidFill>
                  <a:srgbClr val="FFFFFF"/>
                </a:solidFill>
              </a:rPr>
              <a:t>%</a:t>
            </a:r>
            <a:endParaRPr sz="2200" spc="44" dirty="0">
              <a:solidFill>
                <a:srgbClr val="FFFFFF"/>
              </a:solidFill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2094243" y="8245982"/>
            <a:ext cx="884386" cy="384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hu-HU" sz="2200" spc="44" dirty="0" smtClean="0">
                <a:solidFill>
                  <a:srgbClr val="FFFFFF"/>
                </a:solidFill>
              </a:rPr>
              <a:t>20</a:t>
            </a:r>
            <a:r>
              <a:rPr sz="2200" spc="44" dirty="0" smtClean="0">
                <a:solidFill>
                  <a:srgbClr val="FFFFFF"/>
                </a:solidFill>
              </a:rPr>
              <a:t>%</a:t>
            </a:r>
            <a:endParaRPr sz="2200" spc="44" dirty="0">
              <a:solidFill>
                <a:srgbClr val="FFFFFF"/>
              </a:solidFill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3220310" y="8245982"/>
            <a:ext cx="884386" cy="384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hu-HU" sz="2200" spc="44" dirty="0" smtClean="0">
                <a:solidFill>
                  <a:srgbClr val="FFFFFF"/>
                </a:solidFill>
              </a:rPr>
              <a:t>20</a:t>
            </a:r>
            <a:r>
              <a:rPr sz="2200" spc="44" dirty="0" smtClean="0">
                <a:solidFill>
                  <a:srgbClr val="FFFFFF"/>
                </a:solidFill>
              </a:rPr>
              <a:t>%</a:t>
            </a:r>
            <a:endParaRPr sz="2200" spc="44" dirty="0">
              <a:solidFill>
                <a:srgbClr val="FFFFFF"/>
              </a:solidFill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4346376" y="8245982"/>
            <a:ext cx="884386" cy="384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hu-HU" sz="2200" spc="44" dirty="0" smtClean="0">
                <a:solidFill>
                  <a:srgbClr val="FFFFFF"/>
                </a:solidFill>
              </a:rPr>
              <a:t>50</a:t>
            </a:r>
            <a:r>
              <a:rPr sz="2200" spc="44" dirty="0" smtClean="0">
                <a:solidFill>
                  <a:srgbClr val="FFFFFF"/>
                </a:solidFill>
              </a:rPr>
              <a:t>%</a:t>
            </a:r>
            <a:endParaRPr sz="2200" spc="44" dirty="0">
              <a:solidFill>
                <a:srgbClr val="FFFFFF"/>
              </a:solidFill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6275916" y="1984969"/>
            <a:ext cx="5210231" cy="1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 fontScale="92500" lnSpcReduction="20000"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0" spc="280">
                <a:solidFill>
                  <a:srgbClr val="69D6D6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4000" spc="280" dirty="0">
                <a:solidFill>
                  <a:srgbClr val="69D6D6"/>
                </a:solidFill>
              </a:rPr>
              <a:t>100%</a:t>
            </a:r>
          </a:p>
        </p:txBody>
      </p:sp>
      <p:sp>
        <p:nvSpPr>
          <p:cNvPr id="307" name="Shape 307"/>
          <p:cNvSpPr/>
          <p:nvPr/>
        </p:nvSpPr>
        <p:spPr>
          <a:xfrm>
            <a:off x="1265766" y="3427205"/>
            <a:ext cx="289207" cy="289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1323607" y="3485046"/>
            <a:ext cx="173525" cy="173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AD7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2391833" y="3979096"/>
            <a:ext cx="289206" cy="289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2449674" y="4045302"/>
            <a:ext cx="173524" cy="173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AD7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3517900" y="3979096"/>
            <a:ext cx="289206" cy="289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3575741" y="4033688"/>
            <a:ext cx="173524" cy="173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AD7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4643966" y="5477524"/>
            <a:ext cx="289207" cy="289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4701807" y="5554828"/>
            <a:ext cx="173524" cy="17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B5B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spcBef>
                <a:spcPts val="1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42" y="2236881"/>
            <a:ext cx="10058400" cy="5245768"/>
          </a:xfrm>
          <a:prstGeom prst="rect">
            <a:avLst/>
          </a:prstGeom>
        </p:spPr>
      </p:pic>
      <p:sp>
        <p:nvSpPr>
          <p:cNvPr id="4" name="Shape 300"/>
          <p:cNvSpPr txBox="1">
            <a:spLocks/>
          </p:cNvSpPr>
          <p:nvPr/>
        </p:nvSpPr>
        <p:spPr>
          <a:xfrm>
            <a:off x="1270000" y="1270000"/>
            <a:ext cx="10464800" cy="1016331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1pPr>
            <a:lvl2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2pPr>
            <a:lvl3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3pPr>
            <a:lvl4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4pPr>
            <a:lvl5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5pPr>
            <a:lvl6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6pPr>
            <a:lvl7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7pPr>
            <a:lvl8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8pPr>
            <a:lvl9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cap="all" spc="9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Thin"/>
              </a:defRPr>
            </a:lvl9pPr>
          </a:lstStyle>
          <a:p>
            <a:pPr>
              <a:spcBef>
                <a:spcPts val="0"/>
              </a:spcBef>
            </a:pPr>
            <a:r>
              <a:rPr lang="hu-HU" dirty="0" smtClean="0"/>
              <a:t>KÉPZÉSI TANÚSÍTVÁNY </a:t>
            </a:r>
            <a:endParaRPr lang="hu-HU" dirty="0"/>
          </a:p>
        </p:txBody>
      </p:sp>
      <p:sp>
        <p:nvSpPr>
          <p:cNvPr id="5" name="Shape 324"/>
          <p:cNvSpPr txBox="1">
            <a:spLocks/>
          </p:cNvSpPr>
          <p:nvPr/>
        </p:nvSpPr>
        <p:spPr>
          <a:xfrm>
            <a:off x="1272116" y="7736998"/>
            <a:ext cx="10460568" cy="1737742"/>
          </a:xfrm>
          <a:prstGeom prst="rect">
            <a:avLst/>
          </a:prstGeom>
        </p:spPr>
        <p:txBody>
          <a:bodyPr/>
          <a:lstStyle>
            <a:lvl1pPr marL="317500" indent="-317500" defTabSz="457200">
              <a:spcBef>
                <a:spcPts val="15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spc="4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1pPr>
            <a:lvl2pPr marL="762000" indent="-317500" defTabSz="457200">
              <a:spcBef>
                <a:spcPts val="15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spc="4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2pPr>
            <a:lvl3pPr marL="1206500" indent="-317500" defTabSz="457200">
              <a:spcBef>
                <a:spcPts val="15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spc="4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3pPr>
            <a:lvl4pPr marL="1651000" indent="-317500" defTabSz="457200">
              <a:spcBef>
                <a:spcPts val="15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spc="4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4pPr>
            <a:lvl5pPr marL="2095500" indent="-317500" defTabSz="457200">
              <a:spcBef>
                <a:spcPts val="15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spc="4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5pPr>
            <a:lvl6pPr marL="2494138" indent="-271638" defTabSz="457200">
              <a:spcBef>
                <a:spcPts val="1500"/>
              </a:spcBef>
              <a:buSzPct val="45000"/>
              <a:buBlip>
                <a:blip r:embed="rId4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spc="4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6pPr>
            <a:lvl7pPr marL="2938638" indent="-271638" defTabSz="457200">
              <a:spcBef>
                <a:spcPts val="1500"/>
              </a:spcBef>
              <a:buSzPct val="45000"/>
              <a:buBlip>
                <a:blip r:embed="rId4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spc="4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7pPr>
            <a:lvl8pPr marL="3383138" indent="-271638" defTabSz="457200">
              <a:spcBef>
                <a:spcPts val="1500"/>
              </a:spcBef>
              <a:buSzPct val="45000"/>
              <a:buBlip>
                <a:blip r:embed="rId4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spc="4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8pPr>
            <a:lvl9pPr marL="3827638" indent="-271638" defTabSz="457200">
              <a:spcBef>
                <a:spcPts val="1500"/>
              </a:spcBef>
              <a:buSzPct val="45000"/>
              <a:buBlip>
                <a:blip r:embed="rId4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spc="4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Light"/>
              </a:defRPr>
            </a:lvl9pPr>
          </a:lstStyle>
          <a:p>
            <a:pPr marL="0" indent="0">
              <a:buNone/>
            </a:pPr>
            <a:r>
              <a:rPr lang="hu-HU" dirty="0"/>
              <a:t>A Pedagógus-továbbképzés Akkreditációs Rendszerben akkreditált képzés. Megszerezhető kreditpontok száma: 30 kredit. 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Thin"/>
        <a:ea typeface="Helvetica Neue Thin"/>
        <a:cs typeface="Helvetica Neue Thi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589C2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2200" b="0" i="0" u="none" strike="noStrike" cap="none" spc="44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norm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15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2200" b="0" i="0" u="none" strike="noStrike" cap="none" spc="44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Thin"/>
        <a:ea typeface="Helvetica Neue Thin"/>
        <a:cs typeface="Helvetica Neue Thi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589C2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2200" b="0" i="0" u="none" strike="noStrike" cap="none" spc="44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norm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15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2200" b="0" i="0" u="none" strike="noStrike" cap="none" spc="44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374</Words>
  <Application>Microsoft Office PowerPoint</Application>
  <PresentationFormat>Egyéni</PresentationFormat>
  <Paragraphs>98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22" baseType="lpstr">
      <vt:lpstr>Arial</vt:lpstr>
      <vt:lpstr>Bahnschrift</vt:lpstr>
      <vt:lpstr>Gill Sans</vt:lpstr>
      <vt:lpstr>Helvetica</vt:lpstr>
      <vt:lpstr>Helvetica Neue</vt:lpstr>
      <vt:lpstr>Helvetica Neue Bold Condensed</vt:lpstr>
      <vt:lpstr>Helvetica Neue Light</vt:lpstr>
      <vt:lpstr>Helvetica Neue Thin</vt:lpstr>
      <vt:lpstr>Helvetica Neue UltraLight</vt:lpstr>
      <vt:lpstr>Seravek</vt:lpstr>
      <vt:lpstr>White</vt:lpstr>
      <vt:lpstr>Agrárinformatikai ismeretek oktatása  az agrár-szakképzésben </vt:lpstr>
      <vt:lpstr>Hogyan lehet jelentkezni? Hol találom a kurzust? Hogyan tudok belépni? Milyen formában lesz a képzés?</vt:lpstr>
      <vt:lpstr>Három modul</vt:lpstr>
      <vt:lpstr>PowerPoint-bemutató</vt:lpstr>
      <vt:lpstr>PowerPoint-bemutató</vt:lpstr>
      <vt:lpstr>PowerPoint-bemutató</vt:lpstr>
      <vt:lpstr>Képzés ütemezése</vt:lpstr>
      <vt:lpstr>TELJESÍTMÉNY ÉRTÉKELÉS</vt:lpstr>
      <vt:lpstr>PowerPoint-bemutató</vt:lpstr>
      <vt:lpstr>ELSŐ,  és egyben nagyon fontos feladat,  mielőtt megnyílik az első modul</vt:lpstr>
      <vt:lpstr>Agriteach 4.0 - próbaképzés indítása, információs nap  2019. február 15. péntek 10-14 óra, Gödöllő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Gerhát Szilvia</dc:creator>
  <cp:lastModifiedBy>rendszergazda</cp:lastModifiedBy>
  <cp:revision>36</cp:revision>
  <dcterms:modified xsi:type="dcterms:W3CDTF">2019-02-20T10:58:18Z</dcterms:modified>
</cp:coreProperties>
</file>