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78" r:id="rId4"/>
    <p:sldId id="275" r:id="rId5"/>
    <p:sldId id="273" r:id="rId6"/>
    <p:sldId id="271" r:id="rId7"/>
    <p:sldId id="283" r:id="rId8"/>
    <p:sldId id="285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5501" autoAdjust="0"/>
  </p:normalViewPr>
  <p:slideViewPr>
    <p:cSldViewPr snapToGrid="0" snapToObjects="1">
      <p:cViewPr varScale="1">
        <p:scale>
          <a:sx n="88" d="100"/>
          <a:sy n="88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E064-9FF5-434D-AD1F-5B37471B211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59BC-474D-6C4E-A05D-35583C95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AEB9-46C6-3C41-8921-EDEC9FF4199D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3922-3AEE-E142-B11A-FF2E209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8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GAK fő feladata a nemzeti és nemzetközi agrár-élelmiszeripar, a felhasználó és a kereskedelmi egységek közötti kapcsolatok fejlesztése</a:t>
            </a:r>
          </a:p>
          <a:p>
            <a:r>
              <a:rPr lang="hu-HU" dirty="0" smtClean="0"/>
              <a:t>Az Alapítvány Oktatási Központja egy 2006-ban alapított nonprofit szervezet. A FACE általános célja a Macedónia és a régió mezőgazdaságának fejlesztése a formális és nem formális oktatáson alapuló emberi kapacitás erősítésével.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AgFutura</a:t>
            </a:r>
            <a:r>
              <a:rPr lang="hu-HU" dirty="0" smtClean="0"/>
              <a:t> Technologies innovatív megoldásokkal támogatja a mezőgazdasági szektort és az élelmiszeripart a Precíziós mezőgazdaság, az Üzleti Fejlesztés és az </a:t>
            </a:r>
            <a:r>
              <a:rPr lang="hu-HU" dirty="0" err="1" smtClean="0"/>
              <a:t>Agro-Élelmiszer</a:t>
            </a:r>
            <a:r>
              <a:rPr lang="hu-HU" dirty="0" smtClean="0"/>
              <a:t> Marketing területén. Az </a:t>
            </a:r>
            <a:r>
              <a:rPr lang="hu-HU" dirty="0" err="1" smtClean="0"/>
              <a:t>AgFutura</a:t>
            </a:r>
            <a:r>
              <a:rPr lang="hu-HU" dirty="0" smtClean="0"/>
              <a:t> ajánlat három szolgáltatáscsoportból áll: Precíziós Mezőgazdaság; Konzultáció az élelmiszeriparban; és </a:t>
            </a:r>
            <a:r>
              <a:rPr lang="hu-HU" dirty="0" err="1" smtClean="0"/>
              <a:t>agrár-élelmiszer-marketing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CAPDM két évtizedes múltra tekint vissza a világszerte szállított távprogramok tervezésében, fejlesztésében és üzemeltetésében, és fenntartható vállalkozásokat hoz létre az ügyfelek számára a magasabb és továbbképzésben.</a:t>
            </a:r>
          </a:p>
          <a:p>
            <a:r>
              <a:rPr lang="hu-HU" dirty="0" smtClean="0"/>
              <a:t>A WIRELESSINFO egy 2003-ban alapított, cseh kutatóintézet, amely a precíziós gazdálkodás, a talajvédelem, a hulladékgazdálkodás, a tájgazdálkodás és az IKT a mezőgazdaság számára. A </a:t>
            </a:r>
            <a:r>
              <a:rPr lang="hu-HU" dirty="0" err="1" smtClean="0"/>
              <a:t>WRLS-nek</a:t>
            </a:r>
            <a:r>
              <a:rPr lang="hu-HU" dirty="0" smtClean="0"/>
              <a:t> nagyon széles tevékenységi területe van, amely nagy kizsákmányolási, innovációs és megvalósítási potenciállal rendelkezik mind a cseh piacon, mind a nemzetközi piacon.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Rapid and easy to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Can be </a:t>
            </a:r>
            <a:r>
              <a:rPr lang="hu-HU" sz="2000" dirty="0" err="1" smtClean="0"/>
              <a:t>easy</a:t>
            </a:r>
            <a:r>
              <a:rPr lang="hu-HU" sz="2000" dirty="0" smtClean="0"/>
              <a:t> </a:t>
            </a:r>
            <a:r>
              <a:rPr lang="en-GB" sz="2000" dirty="0" smtClean="0"/>
              <a:t>adapted/ personalised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does not requires much time to be complete</a:t>
            </a:r>
            <a:r>
              <a:rPr lang="hu-HU" sz="2000" dirty="0" smtClean="0"/>
              <a:t>d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information can be recorded, as it is written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information may be easily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process</a:t>
            </a:r>
            <a:r>
              <a:rPr lang="en-GB" sz="2000" dirty="0" smtClean="0"/>
              <a:t>, as questions usually are not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Allow for combination of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y</a:t>
            </a:r>
            <a:r>
              <a:rPr lang="en-GB" sz="2000" dirty="0" err="1" smtClean="0"/>
              <a:t>es</a:t>
            </a:r>
            <a:r>
              <a:rPr lang="en-GB" sz="2000" dirty="0" smtClean="0"/>
              <a:t>/no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Open questions</a:t>
            </a:r>
            <a:r>
              <a:rPr lang="hu-HU" sz="2000" dirty="0" smtClean="0"/>
              <a:t> (free text input)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Ranking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Multiple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Mixture</a:t>
            </a:r>
            <a:r>
              <a:rPr lang="hu-HU" sz="2000" dirty="0" smtClean="0"/>
              <a:t> of </a:t>
            </a:r>
            <a:r>
              <a:rPr lang="hu-HU" sz="2000" dirty="0" err="1" smtClean="0"/>
              <a:t>above</a:t>
            </a:r>
            <a:endParaRPr lang="en-GB" sz="2000" dirty="0" smtClean="0"/>
          </a:p>
          <a:p>
            <a:endParaRPr lang="en-GB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F53A-A875-4F49-B80D-B7AF1EFA877D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529-33B8-0446-A9ED-363236065105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322C-F154-1144-B219-99939C321831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2EE-18B8-8D42-B8E7-E6D223AE2BBB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997C-14CC-054D-B0D1-1CE9AC3C9355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AB7-A5FF-9B46-84B9-45B58A056F02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714E-6039-094C-8819-52F540357AAF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E8D-EB3C-5B4B-BC28-46E73181BC24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894E-ECBE-8143-9441-4359EAB5F2DA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0987-2875-F14B-9DE7-FE90469A0DD3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952-F5B6-2D4D-841C-0A9BBD598467}" type="datetime1">
              <a:rPr lang="hu-HU" smtClean="0"/>
              <a:t>2019. 02. 14.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A563-76B6-B547-9962-E58F3FB96C90}" type="datetime1">
              <a:rPr lang="hu-HU" smtClean="0"/>
              <a:t>2019. 02. 14.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B714-A1B2-154B-8C3A-0E7F042ACFA2}" type="datetime1">
              <a:rPr lang="hu-HU" smtClean="0"/>
              <a:t>2019. 02. 14.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36DE-4F3E-DC4C-8D07-37FA4ECA7D1A}" type="datetime1">
              <a:rPr lang="hu-HU" smtClean="0"/>
              <a:t>2019. 02. 14.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FC5F-AD37-8F46-B559-7182C9D98F9E}" type="datetime1">
              <a:rPr lang="hu-HU" smtClean="0"/>
              <a:t>2019. 02. 14.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8632-9FD8-8C47-A2C0-C88AD6ABA751}" type="datetime1">
              <a:rPr lang="hu-HU" smtClean="0"/>
              <a:t>2019. 02. 14.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6CE8-39DE-2348-A714-87A84683A899}" type="datetime1">
              <a:rPr lang="hu-HU" smtClean="0"/>
              <a:t>2019. 02. 14.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teac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786" y="4467828"/>
            <a:ext cx="7766936" cy="105524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700" b="1" dirty="0" smtClean="0"/>
              <a:t/>
            </a:r>
            <a:br>
              <a:rPr lang="hu-HU" sz="6700" b="1" dirty="0" smtClean="0"/>
            </a:br>
            <a:r>
              <a:rPr lang="hu-HU" sz="6700" b="1" dirty="0"/>
              <a:t/>
            </a:r>
            <a:br>
              <a:rPr lang="hu-HU" sz="6700" b="1" dirty="0"/>
            </a:br>
            <a:r>
              <a:rPr lang="hu-HU" sz="6700" b="1" dirty="0" smtClean="0"/>
              <a:t>Pályázat bemutatása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Horváth Zoltán </a:t>
            </a:r>
            <a:r>
              <a:rPr lang="hu-HU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Galamb József Mezőgazdasági Szakgimnázium és Szakközépiskola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7" y="127325"/>
            <a:ext cx="4910351" cy="11858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</a:t>
            </a:fld>
            <a:endParaRPr lang="en-US"/>
          </a:p>
        </p:txBody>
      </p:sp>
      <p:sp>
        <p:nvSpPr>
          <p:cNvPr id="4" name="Téglalap 3"/>
          <p:cNvSpPr/>
          <p:nvPr/>
        </p:nvSpPr>
        <p:spPr>
          <a:xfrm>
            <a:off x="4447205" y="1139815"/>
            <a:ext cx="531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Szaktanárok és a Mezőgazdaság 4.0 kapcsolata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58465" y="1451561"/>
            <a:ext cx="3836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Erasmus+ 2017-1-HU01-KA202-035964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423" y="5776586"/>
            <a:ext cx="2258779" cy="645201"/>
          </a:xfrm>
          <a:prstGeom prst="rect">
            <a:avLst/>
          </a:prstGeom>
        </p:spPr>
      </p:pic>
      <p:pic>
        <p:nvPicPr>
          <p:cNvPr id="17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7" y="5816533"/>
            <a:ext cx="1527904" cy="683444"/>
          </a:xfrm>
          <a:prstGeom prst="rect">
            <a:avLst/>
          </a:prstGeom>
        </p:spPr>
      </p:pic>
      <p:pic>
        <p:nvPicPr>
          <p:cNvPr id="18" name="Picture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58" y="5784878"/>
            <a:ext cx="1489257" cy="685059"/>
          </a:xfrm>
          <a:prstGeom prst="rect">
            <a:avLst/>
          </a:prstGeom>
        </p:spPr>
      </p:pic>
      <p:pic>
        <p:nvPicPr>
          <p:cNvPr id="19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74" y="5698088"/>
            <a:ext cx="692510" cy="920334"/>
          </a:xfrm>
          <a:prstGeom prst="rect">
            <a:avLst/>
          </a:prstGeom>
        </p:spPr>
      </p:pic>
      <p:pic>
        <p:nvPicPr>
          <p:cNvPr id="20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44" y="5663653"/>
            <a:ext cx="927508" cy="927508"/>
          </a:xfrm>
          <a:prstGeom prst="rect">
            <a:avLst/>
          </a:prstGeom>
        </p:spPr>
      </p:pic>
      <p:pic>
        <p:nvPicPr>
          <p:cNvPr id="21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4" y="5698088"/>
            <a:ext cx="1195944" cy="823495"/>
          </a:xfrm>
          <a:prstGeom prst="rect">
            <a:avLst/>
          </a:prstGeom>
        </p:spPr>
      </p:pic>
      <p:pic>
        <p:nvPicPr>
          <p:cNvPr id="22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44" y="5834820"/>
            <a:ext cx="1242198" cy="6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44627"/>
          </a:xfrm>
        </p:spPr>
        <p:txBody>
          <a:bodyPr/>
          <a:lstStyle/>
          <a:p>
            <a:r>
              <a:rPr lang="hu-HU" b="1" dirty="0" smtClean="0"/>
              <a:t>A pályázat alapvetése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6" y="2298183"/>
            <a:ext cx="9138694" cy="31441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800" dirty="0"/>
              <a:t>Az elmúlt 15 év során a mezőgazdaság alapjaiban megváltozott, egyre fokozottabban támaszkodik a 21. századi világgazdaság intenzív tudására. Új jelenségek, mint a Smart farm, agrárinformatika és a Farming 4.0 (precíziós gazdálkodás) jelzik, hogy a legújabb technológiák, </a:t>
            </a:r>
            <a:r>
              <a:rPr lang="hu-HU" sz="2800" dirty="0" err="1"/>
              <a:t>smart</a:t>
            </a:r>
            <a:r>
              <a:rPr lang="hu-HU" sz="2800" dirty="0"/>
              <a:t> eszközök, érzékelők és „tudás megosztó” hálózatok egyre szélesebb körben használatosak a mezőgazdasági vállalkozások produktivitásának növelése érdekében.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68357"/>
          </a:xfrm>
        </p:spPr>
        <p:txBody>
          <a:bodyPr/>
          <a:lstStyle/>
          <a:p>
            <a:r>
              <a:rPr lang="hu-HU" b="1" dirty="0" smtClean="0"/>
              <a:t>A projekt célja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0847"/>
            <a:ext cx="8596668" cy="4530516"/>
          </a:xfrm>
        </p:spPr>
        <p:txBody>
          <a:bodyPr>
            <a:normAutofit lnSpcReduction="10000"/>
          </a:bodyPr>
          <a:lstStyle/>
          <a:p>
            <a:endParaRPr lang="hu-HU" sz="3200" dirty="0" smtClean="0"/>
          </a:p>
          <a:p>
            <a:pPr algn="just"/>
            <a:r>
              <a:rPr lang="hu-HU" sz="2400" dirty="0"/>
              <a:t>A project célja, hogy segítse a mezőgazdaságot oktató szakmai tanárokat, tanítási módszereik megújításában azáltal, hogy ingyenes “</a:t>
            </a:r>
            <a:r>
              <a:rPr lang="hu-HU" sz="2400" dirty="0" err="1"/>
              <a:t>Teachers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Farming 4.0” online kurzusokat biztosítunk a távoktatás pedagógiai modellje alapján. A project integrálja két sikeres Leonardo program (</a:t>
            </a:r>
            <a:r>
              <a:rPr lang="hu-HU" sz="2400" dirty="0" err="1" smtClean="0"/>
              <a:t>Tenegen</a:t>
            </a:r>
            <a:r>
              <a:rPr lang="hu-HU" sz="2400" dirty="0"/>
              <a:t> </a:t>
            </a:r>
            <a:r>
              <a:rPr lang="hu-HU" sz="2400" dirty="0" smtClean="0"/>
              <a:t>és a </a:t>
            </a:r>
            <a:r>
              <a:rPr lang="hu-HU" sz="2400" dirty="0"/>
              <a:t>MOBIVET 2.0) távoktatási módszertanát, a tanuló központú módszerek megújításaival. Az </a:t>
            </a:r>
            <a:r>
              <a:rPr lang="hu-HU" sz="2400" dirty="0" err="1"/>
              <a:t>LdV</a:t>
            </a:r>
            <a:r>
              <a:rPr lang="hu-HU" sz="2400" dirty="0"/>
              <a:t> projektek által alkalmazott tanulási környezet és a tanítási modellek összhangban vannak az </a:t>
            </a:r>
            <a:r>
              <a:rPr lang="hu-HU" sz="2400" dirty="0" smtClean="0"/>
              <a:t>Európa Tanács </a:t>
            </a:r>
            <a:r>
              <a:rPr lang="hu-HU" sz="2400" dirty="0"/>
              <a:t>2020 keretrendszer pedagógiai innovációival, ami a 21. század által megkövetelt tanulói készségeket, kreativitást és digitális vállalkozást helyezi </a:t>
            </a:r>
            <a:r>
              <a:rPr lang="hu-HU" sz="2400" dirty="0" smtClean="0"/>
              <a:t>előtérbe.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23441"/>
          </a:xfrm>
        </p:spPr>
        <p:txBody>
          <a:bodyPr/>
          <a:lstStyle/>
          <a:p>
            <a:r>
              <a:rPr lang="hu-HU" b="1" dirty="0" smtClean="0"/>
              <a:t>A pályázati partnerek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662877"/>
            <a:ext cx="8596668" cy="4760569"/>
          </a:xfrm>
        </p:spPr>
        <p:txBody>
          <a:bodyPr>
            <a:noAutofit/>
          </a:bodyPr>
          <a:lstStyle/>
          <a:p>
            <a:r>
              <a:rPr lang="hu-HU" sz="2400" dirty="0" smtClean="0"/>
              <a:t>Galamb </a:t>
            </a:r>
            <a:r>
              <a:rPr lang="hu-HU" sz="2400" dirty="0"/>
              <a:t>József </a:t>
            </a:r>
            <a:r>
              <a:rPr lang="hu-HU" sz="2400" dirty="0" smtClean="0"/>
              <a:t>Mezőgazdasági Szakgimnázium és Szakközépiskola - Magyarország</a:t>
            </a:r>
            <a:endParaRPr lang="hu-HU" sz="2400" dirty="0"/>
          </a:p>
          <a:p>
            <a:r>
              <a:rPr lang="hu-HU" sz="2400" dirty="0" err="1" smtClean="0"/>
              <a:t>iTStudy</a:t>
            </a:r>
            <a:r>
              <a:rPr lang="hu-HU" sz="2400" dirty="0" smtClean="0"/>
              <a:t> Informatikai Oktató- </a:t>
            </a:r>
            <a:r>
              <a:rPr lang="hu-HU" sz="2400" dirty="0"/>
              <a:t>és </a:t>
            </a:r>
            <a:r>
              <a:rPr lang="hu-HU" sz="2400" dirty="0" smtClean="0"/>
              <a:t>Kutatóközpont - Magyarország</a:t>
            </a:r>
            <a:endParaRPr lang="hu-HU" sz="2400" dirty="0"/>
          </a:p>
          <a:p>
            <a:r>
              <a:rPr lang="hu-HU" sz="2400" dirty="0" smtClean="0"/>
              <a:t>FACE </a:t>
            </a:r>
            <a:r>
              <a:rPr lang="hu-HU" sz="2400" dirty="0"/>
              <a:t>Alapítvány az </a:t>
            </a:r>
            <a:r>
              <a:rPr lang="hu-HU" sz="2400" dirty="0" smtClean="0"/>
              <a:t>Oktatásért - Macedónia</a:t>
            </a:r>
          </a:p>
          <a:p>
            <a:r>
              <a:rPr lang="hu-HU" sz="2400" dirty="0" err="1" smtClean="0"/>
              <a:t>AgFutura</a:t>
            </a:r>
            <a:r>
              <a:rPr lang="hu-HU" sz="2400" dirty="0" smtClean="0"/>
              <a:t> Technologies - Macedónia</a:t>
            </a:r>
            <a:endParaRPr lang="hu-HU" sz="2400" dirty="0"/>
          </a:p>
          <a:p>
            <a:r>
              <a:rPr lang="hu-HU" sz="2400" dirty="0" smtClean="0"/>
              <a:t>GAK Nonprofit Közhasznú Kft. - Magyarország</a:t>
            </a:r>
            <a:endParaRPr lang="hu-HU" sz="2400" dirty="0"/>
          </a:p>
          <a:p>
            <a:r>
              <a:rPr lang="hu-HU" sz="2400" dirty="0" smtClean="0"/>
              <a:t>CAPDM </a:t>
            </a:r>
            <a:r>
              <a:rPr lang="hu-HU" sz="2400" dirty="0"/>
              <a:t>Ltd.	</a:t>
            </a:r>
            <a:r>
              <a:rPr lang="hu-HU" sz="2400" dirty="0" smtClean="0"/>
              <a:t> – Egyesült Királyság - Skócia</a:t>
            </a:r>
            <a:endParaRPr lang="hu-HU" sz="2400" dirty="0"/>
          </a:p>
          <a:p>
            <a:r>
              <a:rPr lang="hu-HU" sz="2400" dirty="0" err="1" smtClean="0"/>
              <a:t>Wirelessinfo</a:t>
            </a:r>
            <a:r>
              <a:rPr lang="hu-HU" sz="2400" dirty="0"/>
              <a:t> </a:t>
            </a:r>
            <a:r>
              <a:rPr lang="hu-HU" sz="2400" dirty="0" smtClean="0"/>
              <a:t>- Csehország</a:t>
            </a:r>
            <a:endParaRPr lang="hu-HU" sz="2400" dirty="0"/>
          </a:p>
          <a:p>
            <a:endParaRPr lang="hu-HU" sz="2400" dirty="0"/>
          </a:p>
          <a:p>
            <a:endParaRPr lang="hu-H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23441"/>
          </a:xfrm>
        </p:spPr>
        <p:txBody>
          <a:bodyPr/>
          <a:lstStyle/>
          <a:p>
            <a:r>
              <a:rPr lang="hu-HU" b="1" dirty="0" smtClean="0"/>
              <a:t>Pályázat alapadatai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33573"/>
            <a:ext cx="8756032" cy="441002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Pályázat címe: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		</a:t>
            </a:r>
            <a:r>
              <a:rPr lang="en-US" sz="2800" dirty="0" smtClean="0"/>
              <a:t>Connecting </a:t>
            </a:r>
            <a:r>
              <a:rPr lang="en-US" sz="2800" dirty="0"/>
              <a:t>VET Teachers to Agriculture 4.0</a:t>
            </a:r>
            <a:endParaRPr lang="hu-HU" sz="2800" dirty="0" smtClean="0"/>
          </a:p>
          <a:p>
            <a:r>
              <a:rPr lang="hu-HU" sz="2800" dirty="0" smtClean="0"/>
              <a:t>Pályázat száma:</a:t>
            </a:r>
          </a:p>
          <a:p>
            <a:pPr marL="0" indent="0">
              <a:buNone/>
            </a:pPr>
            <a:r>
              <a:rPr lang="hu-HU" sz="2800" dirty="0"/>
              <a:t>			2017-1-HU01-KA202-035964</a:t>
            </a:r>
            <a:endParaRPr lang="hu-HU" sz="2800" dirty="0" smtClean="0"/>
          </a:p>
          <a:p>
            <a:r>
              <a:rPr lang="hu-HU" sz="2800" dirty="0" smtClean="0"/>
              <a:t>Elnyert összeg: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		273.314</a:t>
            </a:r>
            <a:r>
              <a:rPr lang="hu-HU" sz="2800" dirty="0"/>
              <a:t>,- </a:t>
            </a:r>
            <a:r>
              <a:rPr lang="hu-HU" sz="2800" dirty="0" smtClean="0"/>
              <a:t>euró</a:t>
            </a:r>
          </a:p>
          <a:p>
            <a:r>
              <a:rPr lang="hu-HU" sz="2800" dirty="0" smtClean="0"/>
              <a:t>Megvalósítási időszak: </a:t>
            </a:r>
          </a:p>
          <a:p>
            <a:pPr marL="0" indent="0">
              <a:buNone/>
            </a:pPr>
            <a:r>
              <a:rPr lang="hu-HU" sz="2800" dirty="0" smtClean="0"/>
              <a:t>			2017. szeptember 1. – 2019. augusztus 31.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85" y="389691"/>
            <a:ext cx="8999100" cy="640466"/>
          </a:xfrm>
        </p:spPr>
        <p:txBody>
          <a:bodyPr>
            <a:normAutofit/>
          </a:bodyPr>
          <a:lstStyle/>
          <a:p>
            <a:r>
              <a:rPr lang="hu-HU" b="1" smtClean="0"/>
              <a:t>Feladatok lebontása</a:t>
            </a:r>
            <a:endParaRPr lang="en-US" b="1" dirty="0">
              <a:solidFill>
                <a:srgbClr val="E77F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6</a:t>
            </a:fld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503103" y="1266018"/>
            <a:ext cx="9533263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O1 –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Mezőgazdasági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szakemberek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agrárinformatikai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kompetencia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keretrendszere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O2 -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Szaktanárok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igényei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diákok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felkészítése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agrárinformatik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eszközök használatára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O3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Tananyagfejlesztés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Agrárinformatikai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ismeretek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oktatása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agrár-szakképzésben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O4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Online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együttműködési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kialakítása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O5 – 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Pilot program lebonyolítása az agrár-szakmai tanárok részére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O6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hu-HU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képzés értékelése és fenntarthatósága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85" y="389691"/>
            <a:ext cx="8999100" cy="640466"/>
          </a:xfrm>
        </p:spPr>
        <p:txBody>
          <a:bodyPr>
            <a:normAutofit/>
          </a:bodyPr>
          <a:lstStyle/>
          <a:p>
            <a:r>
              <a:rPr lang="hu-HU" b="1" dirty="0" smtClean="0"/>
              <a:t>A pályázat honlapja</a:t>
            </a:r>
            <a:endParaRPr lang="en-US" b="1" dirty="0">
              <a:solidFill>
                <a:srgbClr val="E77F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7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55585" y="1215341"/>
            <a:ext cx="9074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www.agriteac.hu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74" y="2078203"/>
            <a:ext cx="7810959" cy="43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8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381965" y="231494"/>
            <a:ext cx="907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Galamb József Mezőgazdasági Szakgimnázium és Szakközépiskola eddigi eredményei az agrárinformatikai oktatás bevezetésében</a:t>
            </a:r>
            <a:endParaRPr lang="en-GB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81965" y="2020350"/>
            <a:ext cx="926374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Közös pályázat lebonyolítása az </a:t>
            </a:r>
            <a:r>
              <a:rPr lang="hu-HU" dirty="0" err="1" smtClean="0"/>
              <a:t>ItStudy</a:t>
            </a:r>
            <a:r>
              <a:rPr lang="hu-HU" dirty="0" smtClean="0"/>
              <a:t> Oktató- és Kutatóközponttal – EUCIP (Informatikai Szakemberek Európai Minősítése)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Belépés az Agrárinformatikai klaszterbe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Közös agrárinformatikai tananyag és tankönyvek fejlesztése a Szent István Egyetemmel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Részvétel a DAS (Digitális Agrárstratégia 2020) kidolgozásában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Precíziós agrárinformatikai technikus szakma bevezetéséhez szükséges hatástanulmány, központi programtervezet és szakmai és vizsgakövetelmény tervezetének </a:t>
            </a:r>
            <a:r>
              <a:rPr lang="hu-HU" dirty="0" smtClean="0"/>
              <a:t>elkészítése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Az </a:t>
            </a:r>
            <a:r>
              <a:rPr lang="hu-HU" dirty="0" err="1" smtClean="0"/>
              <a:t>Agriteach</a:t>
            </a:r>
            <a:r>
              <a:rPr lang="hu-HU" dirty="0" smtClean="0"/>
              <a:t> 4.0 pályázatban való részvétel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Együttműködés kialakítása a Bay Zoltán Biotechnológiai divízióval egy informatikai eszközökkel felszerelt kutatólaboratórium kialakítása érdekében</a:t>
            </a:r>
            <a:endParaRPr lang="hu-HU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Precíziós gazdálkodási ismeretek 40 órás tananyag fejlesztése a fiatal gazdák képzéséhez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u-HU" dirty="0" smtClean="0"/>
              <a:t>Precíziós gazdálkodási ismeretek </a:t>
            </a:r>
            <a:r>
              <a:rPr lang="hu-HU" dirty="0" err="1" smtClean="0"/>
              <a:t>e-learning</a:t>
            </a:r>
            <a:r>
              <a:rPr lang="hu-HU" dirty="0" smtClean="0"/>
              <a:t> tananyag fejlesztése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20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786" y="2381702"/>
            <a:ext cx="7766936" cy="2215397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Köszönjük a figyelmet!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59" y="1195812"/>
            <a:ext cx="4910351" cy="11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988</TotalTime>
  <Words>650</Words>
  <Application>Microsoft Office PowerPoint</Application>
  <PresentationFormat>Szélesvásznú</PresentationFormat>
  <Paragraphs>79</Paragraphs>
  <Slides>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 3</vt:lpstr>
      <vt:lpstr>Facet</vt:lpstr>
      <vt:lpstr>  Pályázat bemutatása  Horváth Zoltán – Galamb József Mezőgazdasági Szakgimnázium és Szakközépiskola </vt:lpstr>
      <vt:lpstr>A pályázat alapvetése</vt:lpstr>
      <vt:lpstr>A projekt célja:</vt:lpstr>
      <vt:lpstr>A pályázati partnerek</vt:lpstr>
      <vt:lpstr>Pályázat alapadatai</vt:lpstr>
      <vt:lpstr>Feladatok lebontása</vt:lpstr>
      <vt:lpstr>A pályázat honlapja</vt:lpstr>
      <vt:lpstr>PowerPoint bemutató</vt:lpstr>
      <vt:lpstr>Köszönjük a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O3 – Syllabus and learning content for AgriTeach 4.0</dc:title>
  <dc:creator>Zsolt Lengyel</dc:creator>
  <cp:lastModifiedBy>Zoltán Horváth</cp:lastModifiedBy>
  <cp:revision>144</cp:revision>
  <dcterms:created xsi:type="dcterms:W3CDTF">2017-09-06T07:55:28Z</dcterms:created>
  <dcterms:modified xsi:type="dcterms:W3CDTF">2019-02-14T19:54:54Z</dcterms:modified>
</cp:coreProperties>
</file>